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4" r:id="rId3"/>
    <p:sldId id="273" r:id="rId4"/>
    <p:sldId id="257" r:id="rId5"/>
    <p:sldId id="258" r:id="rId6"/>
    <p:sldId id="261" r:id="rId7"/>
    <p:sldId id="259" r:id="rId8"/>
    <p:sldId id="260" r:id="rId9"/>
    <p:sldId id="262" r:id="rId10"/>
    <p:sldId id="263" r:id="rId11"/>
    <p:sldId id="264" r:id="rId12"/>
    <p:sldId id="268" r:id="rId13"/>
    <p:sldId id="269" r:id="rId14"/>
    <p:sldId id="270" r:id="rId15"/>
    <p:sldId id="265" r:id="rId16"/>
    <p:sldId id="266" r:id="rId17"/>
    <p:sldId id="267" r:id="rId18"/>
    <p:sldId id="271" r:id="rId19"/>
    <p:sldId id="272"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29" autoAdjust="0"/>
    <p:restoredTop sz="94660"/>
  </p:normalViewPr>
  <p:slideViewPr>
    <p:cSldViewPr snapToGrid="0">
      <p:cViewPr varScale="1">
        <p:scale>
          <a:sx n="62" d="100"/>
          <a:sy n="62" d="100"/>
        </p:scale>
        <p:origin x="78"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5/14/2019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5/14/2019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Shared Education</a:t>
            </a:r>
            <a:endParaRPr lang="en-GB" dirty="0"/>
          </a:p>
        </p:txBody>
      </p:sp>
      <p:sp>
        <p:nvSpPr>
          <p:cNvPr id="3" name="Subtitle 2"/>
          <p:cNvSpPr>
            <a:spLocks noGrp="1"/>
          </p:cNvSpPr>
          <p:nvPr>
            <p:ph type="subTitle" idx="1"/>
          </p:nvPr>
        </p:nvSpPr>
        <p:spPr/>
        <p:txBody>
          <a:bodyPr/>
          <a:lstStyle/>
          <a:p>
            <a:r>
              <a:rPr lang="en-GB" dirty="0" smtClean="0"/>
              <a:t>Orritor Primary School and St. Mary’s Primary School</a:t>
            </a:r>
          </a:p>
          <a:p>
            <a:r>
              <a:rPr lang="en-GB" dirty="0" smtClean="0"/>
              <a:t>Primary 6 2018/19</a:t>
            </a:r>
            <a:endParaRPr lang="en-GB" dirty="0"/>
          </a:p>
        </p:txBody>
      </p:sp>
    </p:spTree>
    <p:extLst>
      <p:ext uri="{BB962C8B-B14F-4D97-AF65-F5344CB8AC3E}">
        <p14:creationId xmlns:p14="http://schemas.microsoft.com/office/powerpoint/2010/main" val="102437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94255" y="1367536"/>
            <a:ext cx="5309402" cy="3982052"/>
          </a:xfrm>
        </p:spPr>
      </p:pic>
      <p:sp>
        <p:nvSpPr>
          <p:cNvPr id="2" name="Content Placeholder 1"/>
          <p:cNvSpPr>
            <a:spLocks noGrp="1"/>
          </p:cNvSpPr>
          <p:nvPr>
            <p:ph sz="half" idx="1"/>
          </p:nvPr>
        </p:nvSpPr>
        <p:spPr/>
        <p:txBody>
          <a:bodyPr/>
          <a:lstStyle/>
          <a:p>
            <a:endParaRPr lang="en-GB"/>
          </a:p>
        </p:txBody>
      </p:sp>
    </p:spTree>
    <p:extLst>
      <p:ext uri="{BB962C8B-B14F-4D97-AF65-F5344CB8AC3E}">
        <p14:creationId xmlns:p14="http://schemas.microsoft.com/office/powerpoint/2010/main" val="9497968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8189" y="725214"/>
            <a:ext cx="7210094" cy="5407571"/>
          </a:xfrm>
        </p:spPr>
      </p:pic>
    </p:spTree>
    <p:extLst>
      <p:ext uri="{BB962C8B-B14F-4D97-AF65-F5344CB8AC3E}">
        <p14:creationId xmlns:p14="http://schemas.microsoft.com/office/powerpoint/2010/main" val="3165144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Maths Tasks at St. Mary’s Primary School</a:t>
            </a:r>
            <a:endParaRPr lang="en-GB"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83349" y="2466043"/>
            <a:ext cx="4413249" cy="3309937"/>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295402" y="2466044"/>
            <a:ext cx="4413249" cy="3309937"/>
          </a:xfrm>
        </p:spPr>
      </p:pic>
    </p:spTree>
    <p:extLst>
      <p:ext uri="{BB962C8B-B14F-4D97-AF65-F5344CB8AC3E}">
        <p14:creationId xmlns:p14="http://schemas.microsoft.com/office/powerpoint/2010/main" val="1471551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433561" y="1399771"/>
            <a:ext cx="5166382" cy="3874787"/>
          </a:xfrm>
        </p:spPr>
      </p:pic>
      <p:sp>
        <p:nvSpPr>
          <p:cNvPr id="2" name="Content Placeholder 1"/>
          <p:cNvSpPr>
            <a:spLocks noGrp="1"/>
          </p:cNvSpPr>
          <p:nvPr>
            <p:ph sz="half" idx="1"/>
          </p:nvPr>
        </p:nvSpPr>
        <p:spPr/>
        <p:txBody>
          <a:bodyPr/>
          <a:lstStyle/>
          <a:p>
            <a:endParaRPr lang="en-GB"/>
          </a:p>
        </p:txBody>
      </p:sp>
    </p:spTree>
    <p:extLst>
      <p:ext uri="{BB962C8B-B14F-4D97-AF65-F5344CB8AC3E}">
        <p14:creationId xmlns:p14="http://schemas.microsoft.com/office/powerpoint/2010/main" val="4148048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3444" y="763588"/>
            <a:ext cx="5035841" cy="3776881"/>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80083" y="763588"/>
            <a:ext cx="5103074" cy="3827306"/>
          </a:xfrm>
        </p:spPr>
      </p:pic>
    </p:spTree>
    <p:extLst>
      <p:ext uri="{BB962C8B-B14F-4D97-AF65-F5344CB8AC3E}">
        <p14:creationId xmlns:p14="http://schemas.microsoft.com/office/powerpoint/2010/main" val="18067767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Day 2 at Orritor Primary School</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8"/>
            <a:ext cx="441324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4125" y="2560638"/>
            <a:ext cx="4413249" cy="3309937"/>
          </a:xfrm>
        </p:spPr>
      </p:pic>
    </p:spTree>
    <p:extLst>
      <p:ext uri="{BB962C8B-B14F-4D97-AF65-F5344CB8AC3E}">
        <p14:creationId xmlns:p14="http://schemas.microsoft.com/office/powerpoint/2010/main" val="17264558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4226" y="867103"/>
            <a:ext cx="5318234" cy="3988676"/>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22823" y="867103"/>
            <a:ext cx="5318234" cy="3988676"/>
          </a:xfrm>
        </p:spPr>
      </p:pic>
    </p:spTree>
    <p:extLst>
      <p:ext uri="{BB962C8B-B14F-4D97-AF65-F5344CB8AC3E}">
        <p14:creationId xmlns:p14="http://schemas.microsoft.com/office/powerpoint/2010/main" val="4189932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19777" y="1258780"/>
            <a:ext cx="5309403" cy="3982052"/>
          </a:xfrm>
        </p:spPr>
      </p:pic>
      <p:sp>
        <p:nvSpPr>
          <p:cNvPr id="2" name="Content Placeholder 1"/>
          <p:cNvSpPr>
            <a:spLocks noGrp="1"/>
          </p:cNvSpPr>
          <p:nvPr>
            <p:ph sz="half" idx="2"/>
          </p:nvPr>
        </p:nvSpPr>
        <p:spPr/>
        <p:txBody>
          <a:bodyPr/>
          <a:lstStyle/>
          <a:p>
            <a:endParaRPr lang="en-GB"/>
          </a:p>
        </p:txBody>
      </p:sp>
    </p:spTree>
    <p:extLst>
      <p:ext uri="{BB962C8B-B14F-4D97-AF65-F5344CB8AC3E}">
        <p14:creationId xmlns:p14="http://schemas.microsoft.com/office/powerpoint/2010/main" val="28272091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Day 2 at St. Mary’s Primary School</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8"/>
            <a:ext cx="441324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4125" y="2560638"/>
            <a:ext cx="4413249" cy="3309937"/>
          </a:xfrm>
        </p:spPr>
      </p:pic>
    </p:spTree>
    <p:extLst>
      <p:ext uri="{BB962C8B-B14F-4D97-AF65-F5344CB8AC3E}">
        <p14:creationId xmlns:p14="http://schemas.microsoft.com/office/powerpoint/2010/main" val="2133006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70143" y="1508260"/>
            <a:ext cx="5014528" cy="3760896"/>
          </a:xfrm>
        </p:spPr>
      </p:pic>
      <p:sp>
        <p:nvSpPr>
          <p:cNvPr id="2" name="Content Placeholder 1"/>
          <p:cNvSpPr>
            <a:spLocks noGrp="1"/>
          </p:cNvSpPr>
          <p:nvPr>
            <p:ph sz="half" idx="2"/>
          </p:nvPr>
        </p:nvSpPr>
        <p:spPr/>
        <p:txBody>
          <a:bodyPr/>
          <a:lstStyle/>
          <a:p>
            <a:endParaRPr lang="en-GB"/>
          </a:p>
        </p:txBody>
      </p:sp>
    </p:spTree>
    <p:extLst>
      <p:ext uri="{BB962C8B-B14F-4D97-AF65-F5344CB8AC3E}">
        <p14:creationId xmlns:p14="http://schemas.microsoft.com/office/powerpoint/2010/main" val="29054300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Case IV Peace Project</a:t>
            </a:r>
            <a:endParaRPr lang="en-GB" dirty="0"/>
          </a:p>
        </p:txBody>
      </p:sp>
      <p:sp>
        <p:nvSpPr>
          <p:cNvPr id="3" name="Content Placeholder 2"/>
          <p:cNvSpPr>
            <a:spLocks noGrp="1"/>
          </p:cNvSpPr>
          <p:nvPr>
            <p:ph idx="1"/>
          </p:nvPr>
        </p:nvSpPr>
        <p:spPr/>
        <p:txBody>
          <a:bodyPr/>
          <a:lstStyle/>
          <a:p>
            <a:r>
              <a:rPr lang="en-GB" dirty="0" smtClean="0"/>
              <a:t>The Case IV Peace Project aims to promote and provide the opportunity for children to access shared education.</a:t>
            </a:r>
          </a:p>
          <a:p>
            <a:r>
              <a:rPr lang="en-GB" dirty="0" smtClean="0"/>
              <a:t>Involvement in the Shared Education Peace IV Programme has enabled our schools to foster positive relationships, share and utilise expertise and resources, develop skills and encourage and raise awareness of wellbeing for all.</a:t>
            </a:r>
            <a:endParaRPr lang="en-GB" dirty="0"/>
          </a:p>
        </p:txBody>
      </p:sp>
    </p:spTree>
    <p:extLst>
      <p:ext uri="{BB962C8B-B14F-4D97-AF65-F5344CB8AC3E}">
        <p14:creationId xmlns:p14="http://schemas.microsoft.com/office/powerpoint/2010/main" val="40608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Next Step?</a:t>
            </a:r>
            <a:endParaRPr lang="en-GB" dirty="0"/>
          </a:p>
        </p:txBody>
      </p:sp>
      <p:sp>
        <p:nvSpPr>
          <p:cNvPr id="3" name="Content Placeholder 2"/>
          <p:cNvSpPr>
            <a:spLocks noGrp="1"/>
          </p:cNvSpPr>
          <p:nvPr>
            <p:ph sz="half" idx="1"/>
          </p:nvPr>
        </p:nvSpPr>
        <p:spPr/>
        <p:txBody>
          <a:bodyPr>
            <a:normAutofit fontScale="92500" lnSpcReduction="20000"/>
          </a:bodyPr>
          <a:lstStyle/>
          <a:p>
            <a:r>
              <a:rPr lang="en-GB" dirty="0" smtClean="0"/>
              <a:t>The current Primary 6 will continue to work together next year and build upon the relationships they have formed.</a:t>
            </a:r>
          </a:p>
          <a:p>
            <a:r>
              <a:rPr lang="en-GB" dirty="0" smtClean="0"/>
              <a:t>The current Primary 5 will be introduced to the programme and will have the opportunity to access similar activities to the ones that Primary 6 have done this year.</a:t>
            </a:r>
          </a:p>
        </p:txBody>
      </p:sp>
      <p:sp>
        <p:nvSpPr>
          <p:cNvPr id="4" name="Content Placeholder 3"/>
          <p:cNvSpPr>
            <a:spLocks noGrp="1"/>
          </p:cNvSpPr>
          <p:nvPr>
            <p:ph sz="half" idx="2"/>
          </p:nvPr>
        </p:nvSpPr>
        <p:spPr/>
        <p:txBody>
          <a:bodyPr>
            <a:normAutofit fontScale="92500" lnSpcReduction="20000"/>
          </a:bodyPr>
          <a:lstStyle/>
          <a:p>
            <a:r>
              <a:rPr lang="en-GB" dirty="0" smtClean="0"/>
              <a:t>The incoming Primary 1 and 2 children will be introduced to the Shared Education Programme through structured play activities.</a:t>
            </a:r>
          </a:p>
          <a:p>
            <a:r>
              <a:rPr lang="en-GB" dirty="0" smtClean="0"/>
              <a:t>The teachers will continue to participate in training for delivering and managing Shared Education.</a:t>
            </a:r>
          </a:p>
          <a:p>
            <a:r>
              <a:rPr lang="en-GB" dirty="0" smtClean="0"/>
              <a:t>The two schools will continue to work together, sharing resources and expertise.</a:t>
            </a:r>
            <a:endParaRPr lang="en-GB" dirty="0"/>
          </a:p>
        </p:txBody>
      </p:sp>
    </p:spTree>
    <p:extLst>
      <p:ext uri="{BB962C8B-B14F-4D97-AF65-F5344CB8AC3E}">
        <p14:creationId xmlns:p14="http://schemas.microsoft.com/office/powerpoint/2010/main" val="800709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Have we Done?</a:t>
            </a:r>
            <a:endParaRPr lang="en-GB" dirty="0"/>
          </a:p>
        </p:txBody>
      </p:sp>
      <p:sp>
        <p:nvSpPr>
          <p:cNvPr id="3" name="Content Placeholder 2"/>
          <p:cNvSpPr>
            <a:spLocks noGrp="1"/>
          </p:cNvSpPr>
          <p:nvPr>
            <p:ph idx="1"/>
          </p:nvPr>
        </p:nvSpPr>
        <p:spPr/>
        <p:txBody>
          <a:bodyPr/>
          <a:lstStyle/>
          <a:p>
            <a:r>
              <a:rPr lang="en-GB" dirty="0" smtClean="0"/>
              <a:t>7 days contact</a:t>
            </a:r>
          </a:p>
          <a:p>
            <a:pPr marL="0" indent="0">
              <a:buNone/>
            </a:pPr>
            <a:r>
              <a:rPr lang="en-GB" dirty="0"/>
              <a:t> </a:t>
            </a:r>
            <a:r>
              <a:rPr lang="en-GB" dirty="0" smtClean="0"/>
              <a:t>      - Maths trail at </a:t>
            </a:r>
            <a:r>
              <a:rPr lang="en-GB" dirty="0" err="1" smtClean="0"/>
              <a:t>Parkanaur</a:t>
            </a:r>
            <a:r>
              <a:rPr lang="en-GB" dirty="0" smtClean="0"/>
              <a:t> (Speedwell Trust)</a:t>
            </a:r>
            <a:endParaRPr lang="en-GB" dirty="0"/>
          </a:p>
          <a:p>
            <a:pPr>
              <a:buFontTx/>
              <a:buChar char="-"/>
            </a:pPr>
            <a:r>
              <a:rPr lang="en-GB" dirty="0" smtClean="0"/>
              <a:t>STEM activities at Further Education College, </a:t>
            </a:r>
            <a:r>
              <a:rPr lang="en-GB" dirty="0" err="1" smtClean="0"/>
              <a:t>Dungannon</a:t>
            </a:r>
            <a:endParaRPr lang="en-GB" dirty="0"/>
          </a:p>
          <a:p>
            <a:pPr>
              <a:buFontTx/>
              <a:buChar char="-"/>
            </a:pPr>
            <a:r>
              <a:rPr lang="en-GB" dirty="0" smtClean="0"/>
              <a:t>Maths trails and problem solving activities in Orritor Primary School and St. Mary’s Primary School.</a:t>
            </a:r>
          </a:p>
        </p:txBody>
      </p:sp>
    </p:spTree>
    <p:extLst>
      <p:ext uri="{BB962C8B-B14F-4D97-AF65-F5344CB8AC3E}">
        <p14:creationId xmlns:p14="http://schemas.microsoft.com/office/powerpoint/2010/main" val="1707435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STEM Centre </a:t>
            </a:r>
            <a:r>
              <a:rPr lang="en-GB" dirty="0" err="1" smtClean="0"/>
              <a:t>Dungannon</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8"/>
            <a:ext cx="441324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4125" y="2560638"/>
            <a:ext cx="4413249" cy="3309937"/>
          </a:xfrm>
        </p:spPr>
      </p:pic>
    </p:spTree>
    <p:extLst>
      <p:ext uri="{BB962C8B-B14F-4D97-AF65-F5344CB8AC3E}">
        <p14:creationId xmlns:p14="http://schemas.microsoft.com/office/powerpoint/2010/main" val="1814262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79990" y="800948"/>
            <a:ext cx="5129047" cy="384678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2785" y="800948"/>
            <a:ext cx="5154193" cy="3865645"/>
          </a:xfrm>
        </p:spPr>
      </p:pic>
    </p:spTree>
    <p:extLst>
      <p:ext uri="{BB962C8B-B14F-4D97-AF65-F5344CB8AC3E}">
        <p14:creationId xmlns:p14="http://schemas.microsoft.com/office/powerpoint/2010/main" val="2991535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71549" y="904875"/>
            <a:ext cx="4973583" cy="373018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84161" y="923925"/>
            <a:ext cx="4948183" cy="3711137"/>
          </a:xfrm>
        </p:spPr>
      </p:pic>
    </p:spTree>
    <p:extLst>
      <p:ext uri="{BB962C8B-B14F-4D97-AF65-F5344CB8AC3E}">
        <p14:creationId xmlns:p14="http://schemas.microsoft.com/office/powerpoint/2010/main" val="1004428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Speedwell Trust at </a:t>
            </a:r>
            <a:r>
              <a:rPr lang="en-GB" dirty="0" err="1" smtClean="0"/>
              <a:t>Parkanaur</a:t>
            </a:r>
            <a:r>
              <a:rPr lang="en-GB" dirty="0" smtClean="0"/>
              <a:t> Forest Park</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21482" y="2560638"/>
            <a:ext cx="2472236"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5007" y="2560638"/>
            <a:ext cx="4431485" cy="3309937"/>
          </a:xfrm>
        </p:spPr>
      </p:pic>
    </p:spTree>
    <p:extLst>
      <p:ext uri="{BB962C8B-B14F-4D97-AF65-F5344CB8AC3E}">
        <p14:creationId xmlns:p14="http://schemas.microsoft.com/office/powerpoint/2010/main" val="602237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6695" y="1419769"/>
            <a:ext cx="5470814" cy="4086225"/>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96026" y="942975"/>
            <a:ext cx="3764306" cy="5039814"/>
          </a:xfrm>
        </p:spPr>
      </p:pic>
    </p:spTree>
    <p:extLst>
      <p:ext uri="{BB962C8B-B14F-4D97-AF65-F5344CB8AC3E}">
        <p14:creationId xmlns:p14="http://schemas.microsoft.com/office/powerpoint/2010/main" val="40668311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Maths Tasks at Orritor Primary School.</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50975" y="2560638"/>
            <a:ext cx="4413249" cy="330993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4125" y="2560638"/>
            <a:ext cx="4413249" cy="3309937"/>
          </a:xfrm>
        </p:spPr>
      </p:pic>
    </p:spTree>
    <p:extLst>
      <p:ext uri="{BB962C8B-B14F-4D97-AF65-F5344CB8AC3E}">
        <p14:creationId xmlns:p14="http://schemas.microsoft.com/office/powerpoint/2010/main" val="42876244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96</TotalTime>
  <Words>259</Words>
  <Application>Microsoft Office PowerPoint</Application>
  <PresentationFormat>Widescreen</PresentationFormat>
  <Paragraphs>23</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Garamond</vt:lpstr>
      <vt:lpstr>Organic</vt:lpstr>
      <vt:lpstr>Shared Education</vt:lpstr>
      <vt:lpstr>Case IV Peace Project</vt:lpstr>
      <vt:lpstr>What Have we Done?</vt:lpstr>
      <vt:lpstr>STEM Centre Dungannon</vt:lpstr>
      <vt:lpstr>PowerPoint Presentation</vt:lpstr>
      <vt:lpstr>PowerPoint Presentation</vt:lpstr>
      <vt:lpstr>Speedwell Trust at Parkanaur Forest Park</vt:lpstr>
      <vt:lpstr>PowerPoint Presentation</vt:lpstr>
      <vt:lpstr>Maths Tasks at Orritor Primary School.</vt:lpstr>
      <vt:lpstr>PowerPoint Presentation</vt:lpstr>
      <vt:lpstr>PowerPoint Presentation</vt:lpstr>
      <vt:lpstr>Maths Tasks at St. Mary’s Primary School</vt:lpstr>
      <vt:lpstr>PowerPoint Presentation</vt:lpstr>
      <vt:lpstr>PowerPoint Presentation</vt:lpstr>
      <vt:lpstr>Day 2 at Orritor Primary School</vt:lpstr>
      <vt:lpstr>PowerPoint Presentation</vt:lpstr>
      <vt:lpstr>PowerPoint Presentation</vt:lpstr>
      <vt:lpstr>Day 2 at St. Mary’s Primary School</vt:lpstr>
      <vt:lpstr>PowerPoint Presentation</vt:lpstr>
      <vt:lpstr>What is the Next Step?</vt:lpstr>
    </vt:vector>
  </TitlesOfParts>
  <Company>C2k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Shared Education</dc:title>
  <dc:creator>J MILLINGTON</dc:creator>
  <cp:lastModifiedBy>J MILLINGTON</cp:lastModifiedBy>
  <cp:revision>14</cp:revision>
  <dcterms:created xsi:type="dcterms:W3CDTF">2019-05-01T13:09:05Z</dcterms:created>
  <dcterms:modified xsi:type="dcterms:W3CDTF">2019-05-14T13:27:03Z</dcterms:modified>
</cp:coreProperties>
</file>