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58" r:id="rId4"/>
    <p:sldId id="274" r:id="rId5"/>
    <p:sldId id="273" r:id="rId6"/>
    <p:sldId id="266" r:id="rId7"/>
    <p:sldId id="264" r:id="rId8"/>
    <p:sldId id="277" r:id="rId9"/>
    <p:sldId id="260" r:id="rId10"/>
    <p:sldId id="262" r:id="rId11"/>
    <p:sldId id="279" r:id="rId12"/>
    <p:sldId id="269" r:id="rId13"/>
    <p:sldId id="270" r:id="rId14"/>
    <p:sldId id="280" r:id="rId15"/>
    <p:sldId id="282" r:id="rId16"/>
    <p:sldId id="272" r:id="rId17"/>
    <p:sldId id="281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C94335-E649-407E-ED67-06DAFA5725DC}" name="A Frizzell" initials="AF" userId="S::afrizzell135@c2ken.net::a7083ea6-aa7e-4140-96ed-937eb4fc6e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2AC9A-C91C-033D-8DDB-919DEDFB083B}" v="103" dt="2022-06-20T13:20:33.745"/>
    <p1510:client id="{3888DEE8-145C-01E6-CC79-FB872D164C53}" v="1747" dt="2022-06-14T12:05:43.838"/>
    <p1510:client id="{4D6600AB-F58C-1EF2-0341-D1E87F7436CA}" v="121" dt="2022-06-16T13:38:06.888"/>
    <p1510:client id="{9CF88A06-FA60-3645-27DF-20E0A1E17B8B}" v="58" dt="2022-06-15T08:27:57.889"/>
    <p1510:client id="{C0A3D708-8480-4911-A37A-F664B3460464}" v="102" dt="2023-06-13T09:50:56.631"/>
    <p1510:client id="{F537B764-E55E-4F7B-BEFC-6136A24AA5C0}" v="1098" dt="2022-06-14T11:33:32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346" autoAdjust="0"/>
    <p:restoredTop sz="94660"/>
  </p:normalViewPr>
  <p:slideViewPr>
    <p:cSldViewPr snapToGrid="0">
      <p:cViewPr varScale="1">
        <p:scale>
          <a:sx n="69" d="100"/>
          <a:sy n="69" d="100"/>
        </p:scale>
        <p:origin x="232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CD14B-E8CB-47DD-9A77-A78C16C0A42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885533-CA9D-422F-BBF0-FF472DBE8435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Learning through Play</a:t>
          </a:r>
        </a:p>
      </dgm:t>
    </dgm:pt>
    <dgm:pt modelId="{55D65205-83E4-4281-8D27-C83591774B6A}" type="parTrans" cxnId="{8A8B44B7-24CC-4C89-A037-BB1336609BE3}">
      <dgm:prSet/>
      <dgm:spPr/>
      <dgm:t>
        <a:bodyPr/>
        <a:lstStyle/>
        <a:p>
          <a:endParaRPr lang="en-US"/>
        </a:p>
      </dgm:t>
    </dgm:pt>
    <dgm:pt modelId="{C1CFD99D-304F-4B6A-BFD7-663C3825DA19}" type="sibTrans" cxnId="{8A8B44B7-24CC-4C89-A037-BB1336609BE3}">
      <dgm:prSet/>
      <dgm:spPr/>
      <dgm:t>
        <a:bodyPr/>
        <a:lstStyle/>
        <a:p>
          <a:endParaRPr lang="en-US"/>
        </a:p>
      </dgm:t>
    </dgm:pt>
    <dgm:pt modelId="{5A109C7A-AA57-4AD2-BB52-A6379C52C98E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Carpet time / topic time</a:t>
          </a:r>
        </a:p>
      </dgm:t>
    </dgm:pt>
    <dgm:pt modelId="{7A27FE8B-3469-4940-AAD8-F8CF0DAAFF42}" type="parTrans" cxnId="{1010661C-ADCF-4AC8-AA5D-4C94B77B89B1}">
      <dgm:prSet/>
      <dgm:spPr/>
      <dgm:t>
        <a:bodyPr/>
        <a:lstStyle/>
        <a:p>
          <a:endParaRPr lang="en-US"/>
        </a:p>
      </dgm:t>
    </dgm:pt>
    <dgm:pt modelId="{A9DA08F2-4A60-46E1-A9C9-66ACD0EF2B3E}" type="sibTrans" cxnId="{1010661C-ADCF-4AC8-AA5D-4C94B77B89B1}">
      <dgm:prSet/>
      <dgm:spPr/>
      <dgm:t>
        <a:bodyPr/>
        <a:lstStyle/>
        <a:p>
          <a:endParaRPr lang="en-US"/>
        </a:p>
      </dgm:t>
    </dgm:pt>
    <dgm:pt modelId="{B9F61045-6147-46F7-80C4-07C37B893238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Snack</a:t>
          </a:r>
        </a:p>
      </dgm:t>
    </dgm:pt>
    <dgm:pt modelId="{C04E2309-E0E7-4062-B0CD-C29C722665E1}" type="parTrans" cxnId="{883BDC6A-FFE1-4B5D-86E4-5A9817A9BDED}">
      <dgm:prSet/>
      <dgm:spPr/>
      <dgm:t>
        <a:bodyPr/>
        <a:lstStyle/>
        <a:p>
          <a:endParaRPr lang="en-US"/>
        </a:p>
      </dgm:t>
    </dgm:pt>
    <dgm:pt modelId="{389907C0-6AD0-4978-9187-DCEA75DFCA41}" type="sibTrans" cxnId="{883BDC6A-FFE1-4B5D-86E4-5A9817A9BDED}">
      <dgm:prSet/>
      <dgm:spPr/>
      <dgm:t>
        <a:bodyPr/>
        <a:lstStyle/>
        <a:p>
          <a:endParaRPr lang="en-US"/>
        </a:p>
      </dgm:t>
    </dgm:pt>
    <dgm:pt modelId="{7F52F7D9-7EA2-4F63-8C9B-0701388F6F61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Outdoor play</a:t>
          </a:r>
        </a:p>
      </dgm:t>
    </dgm:pt>
    <dgm:pt modelId="{6B890643-B9F6-48D4-B05C-D45C5269DF3F}" type="parTrans" cxnId="{64F13628-B55D-4890-B605-E3001BA1C97B}">
      <dgm:prSet/>
      <dgm:spPr/>
      <dgm:t>
        <a:bodyPr/>
        <a:lstStyle/>
        <a:p>
          <a:endParaRPr lang="en-US"/>
        </a:p>
      </dgm:t>
    </dgm:pt>
    <dgm:pt modelId="{A37396B5-0BEE-4774-93BD-5C0747A140B5}" type="sibTrans" cxnId="{64F13628-B55D-4890-B605-E3001BA1C97B}">
      <dgm:prSet/>
      <dgm:spPr/>
      <dgm:t>
        <a:bodyPr/>
        <a:lstStyle/>
        <a:p>
          <a:endParaRPr lang="en-US"/>
        </a:p>
      </dgm:t>
    </dgm:pt>
    <dgm:pt modelId="{7DE31046-A201-4297-975A-0D0B511BCAAA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Rhymes and songs</a:t>
          </a:r>
        </a:p>
      </dgm:t>
    </dgm:pt>
    <dgm:pt modelId="{5383DA7F-A8BE-4197-9726-F50A502E122D}" type="parTrans" cxnId="{7FCF2965-A0B0-489B-9EB3-537ED56334D8}">
      <dgm:prSet/>
      <dgm:spPr/>
      <dgm:t>
        <a:bodyPr/>
        <a:lstStyle/>
        <a:p>
          <a:endParaRPr lang="en-US"/>
        </a:p>
      </dgm:t>
    </dgm:pt>
    <dgm:pt modelId="{AAB05C62-6560-4193-B36C-33589E731270}" type="sibTrans" cxnId="{7FCF2965-A0B0-489B-9EB3-537ED56334D8}">
      <dgm:prSet/>
      <dgm:spPr/>
      <dgm:t>
        <a:bodyPr/>
        <a:lstStyle/>
        <a:p>
          <a:endParaRPr lang="en-US"/>
        </a:p>
      </dgm:t>
    </dgm:pt>
    <dgm:pt modelId="{22F8C1BE-2FCA-43D2-8593-2541F7013AA5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Dinner</a:t>
          </a:r>
        </a:p>
      </dgm:t>
    </dgm:pt>
    <dgm:pt modelId="{612B78E6-D6EC-4BB6-B544-0005E41913EE}" type="parTrans" cxnId="{1CC364AA-12D0-44C7-A00F-CE40CEF26AD7}">
      <dgm:prSet/>
      <dgm:spPr/>
      <dgm:t>
        <a:bodyPr/>
        <a:lstStyle/>
        <a:p>
          <a:endParaRPr lang="en-US"/>
        </a:p>
      </dgm:t>
    </dgm:pt>
    <dgm:pt modelId="{C0492361-D850-4EAB-9385-9A397DDD7EA8}" type="sibTrans" cxnId="{1CC364AA-12D0-44C7-A00F-CE40CEF26AD7}">
      <dgm:prSet/>
      <dgm:spPr/>
      <dgm:t>
        <a:bodyPr/>
        <a:lstStyle/>
        <a:p>
          <a:endParaRPr lang="en-US"/>
        </a:p>
      </dgm:t>
    </dgm:pt>
    <dgm:pt modelId="{021C9A27-4964-4354-AF99-75B9DDA1DD7D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Story time / topic time</a:t>
          </a:r>
        </a:p>
      </dgm:t>
    </dgm:pt>
    <dgm:pt modelId="{AFF688A9-F636-4B33-BE40-D29E3F5B5A34}" type="parTrans" cxnId="{6D374ADD-6583-4DAB-AEB6-B061E6DC4339}">
      <dgm:prSet/>
      <dgm:spPr/>
      <dgm:t>
        <a:bodyPr/>
        <a:lstStyle/>
        <a:p>
          <a:endParaRPr lang="en-US"/>
        </a:p>
      </dgm:t>
    </dgm:pt>
    <dgm:pt modelId="{4A4DAE37-F60E-4635-94D1-ED9A709C498E}" type="sibTrans" cxnId="{6D374ADD-6583-4DAB-AEB6-B061E6DC4339}">
      <dgm:prSet/>
      <dgm:spPr/>
      <dgm:t>
        <a:bodyPr/>
        <a:lstStyle/>
        <a:p>
          <a:endParaRPr lang="en-US"/>
        </a:p>
      </dgm:t>
    </dgm:pt>
    <dgm:pt modelId="{526C5E2C-9B75-4D66-B128-63650D4CD812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n-US" sz="2000" dirty="0">
              <a:solidFill>
                <a:schemeClr val="tx1"/>
              </a:solidFill>
              <a:latin typeface="Segoe Print" panose="02000800000000000000" pitchFamily="2" charset="0"/>
            </a:rPr>
            <a:t>Learning through play</a:t>
          </a:r>
        </a:p>
      </dgm:t>
    </dgm:pt>
    <dgm:pt modelId="{27F5E91F-39F0-43F3-8EFA-F4FA1EECB667}" type="parTrans" cxnId="{528B77B6-F06C-4BCB-A6DF-E4E14D4161EA}">
      <dgm:prSet/>
      <dgm:spPr/>
      <dgm:t>
        <a:bodyPr/>
        <a:lstStyle/>
        <a:p>
          <a:endParaRPr lang="en-US"/>
        </a:p>
      </dgm:t>
    </dgm:pt>
    <dgm:pt modelId="{AB10786B-1586-42FF-B5BC-082ADCA6E3E8}" type="sibTrans" cxnId="{528B77B6-F06C-4BCB-A6DF-E4E14D4161EA}">
      <dgm:prSet/>
      <dgm:spPr/>
      <dgm:t>
        <a:bodyPr/>
        <a:lstStyle/>
        <a:p>
          <a:endParaRPr lang="en-US"/>
        </a:p>
      </dgm:t>
    </dgm:pt>
    <dgm:pt modelId="{85E36A8E-4522-40C2-87C4-05FD3E494129}" type="pres">
      <dgm:prSet presAssocID="{2E6CD14B-E8CB-47DD-9A77-A78C16C0A426}" presName="linear" presStyleCnt="0">
        <dgm:presLayoutVars>
          <dgm:animLvl val="lvl"/>
          <dgm:resizeHandles val="exact"/>
        </dgm:presLayoutVars>
      </dgm:prSet>
      <dgm:spPr/>
    </dgm:pt>
    <dgm:pt modelId="{C1EE9EF7-FE35-4266-84B6-4B4AE81D1CFD}" type="pres">
      <dgm:prSet presAssocID="{A4885533-CA9D-422F-BBF0-FF472DBE8435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323A4CB-E997-41F1-B71B-E60B5DAF7594}" type="pres">
      <dgm:prSet presAssocID="{C1CFD99D-304F-4B6A-BFD7-663C3825DA19}" presName="spacer" presStyleCnt="0"/>
      <dgm:spPr/>
    </dgm:pt>
    <dgm:pt modelId="{7FBD203F-0658-49AB-917A-5195380596AE}" type="pres">
      <dgm:prSet presAssocID="{5A109C7A-AA57-4AD2-BB52-A6379C52C98E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D2D29FE-1D63-4520-825C-CFCCE0FF2806}" type="pres">
      <dgm:prSet presAssocID="{A9DA08F2-4A60-46E1-A9C9-66ACD0EF2B3E}" presName="spacer" presStyleCnt="0"/>
      <dgm:spPr/>
    </dgm:pt>
    <dgm:pt modelId="{A53617CB-7BAA-4F9F-A215-D6A7172E7E1A}" type="pres">
      <dgm:prSet presAssocID="{B9F61045-6147-46F7-80C4-07C37B89323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8D45C61-C705-4D9A-B1DC-2529A1E01C32}" type="pres">
      <dgm:prSet presAssocID="{389907C0-6AD0-4978-9187-DCEA75DFCA41}" presName="spacer" presStyleCnt="0"/>
      <dgm:spPr/>
    </dgm:pt>
    <dgm:pt modelId="{0F3FDD9F-A721-4CFB-8B1A-DAA8CE0B8AEF}" type="pres">
      <dgm:prSet presAssocID="{7F52F7D9-7EA2-4F63-8C9B-0701388F6F6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3FA1AD71-0A53-4954-B1CE-94A0D832B1F8}" type="pres">
      <dgm:prSet presAssocID="{A37396B5-0BEE-4774-93BD-5C0747A140B5}" presName="spacer" presStyleCnt="0"/>
      <dgm:spPr/>
    </dgm:pt>
    <dgm:pt modelId="{4243D5A4-F15B-4D08-BC95-4EEC49B2E2CF}" type="pres">
      <dgm:prSet presAssocID="{7DE31046-A201-4297-975A-0D0B511BCAAA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C05D6D7-C654-4149-A7FF-5B7D1E487643}" type="pres">
      <dgm:prSet presAssocID="{AAB05C62-6560-4193-B36C-33589E731270}" presName="spacer" presStyleCnt="0"/>
      <dgm:spPr/>
    </dgm:pt>
    <dgm:pt modelId="{BBC9B71A-C745-4B39-8054-9B39CD605847}" type="pres">
      <dgm:prSet presAssocID="{22F8C1BE-2FCA-43D2-8593-2541F7013AA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88EF1D5-FF61-472E-8FE7-01F6D44D1AFA}" type="pres">
      <dgm:prSet presAssocID="{C0492361-D850-4EAB-9385-9A397DDD7EA8}" presName="spacer" presStyleCnt="0"/>
      <dgm:spPr/>
    </dgm:pt>
    <dgm:pt modelId="{A6AFDAA0-4148-4AC3-AE00-34CD27136680}" type="pres">
      <dgm:prSet presAssocID="{021C9A27-4964-4354-AF99-75B9DDA1DD7D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F498BDA-049D-4C2E-ADFD-4D1A0C59DCF8}" type="pres">
      <dgm:prSet presAssocID="{4A4DAE37-F60E-4635-94D1-ED9A709C498E}" presName="spacer" presStyleCnt="0"/>
      <dgm:spPr/>
    </dgm:pt>
    <dgm:pt modelId="{CEA99A44-7489-4D98-AD53-1C91C5EBAE68}" type="pres">
      <dgm:prSet presAssocID="{526C5E2C-9B75-4D66-B128-63650D4CD81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CEDFAF17-23C8-4A9F-9A13-802509547AF1}" type="presOf" srcId="{2E6CD14B-E8CB-47DD-9A77-A78C16C0A426}" destId="{85E36A8E-4522-40C2-87C4-05FD3E494129}" srcOrd="0" destOrd="0" presId="urn:microsoft.com/office/officeart/2005/8/layout/vList2"/>
    <dgm:cxn modelId="{1010661C-ADCF-4AC8-AA5D-4C94B77B89B1}" srcId="{2E6CD14B-E8CB-47DD-9A77-A78C16C0A426}" destId="{5A109C7A-AA57-4AD2-BB52-A6379C52C98E}" srcOrd="1" destOrd="0" parTransId="{7A27FE8B-3469-4940-AAD8-F8CF0DAAFF42}" sibTransId="{A9DA08F2-4A60-46E1-A9C9-66ACD0EF2B3E}"/>
    <dgm:cxn modelId="{64F13628-B55D-4890-B605-E3001BA1C97B}" srcId="{2E6CD14B-E8CB-47DD-9A77-A78C16C0A426}" destId="{7F52F7D9-7EA2-4F63-8C9B-0701388F6F61}" srcOrd="3" destOrd="0" parTransId="{6B890643-B9F6-48D4-B05C-D45C5269DF3F}" sibTransId="{A37396B5-0BEE-4774-93BD-5C0747A140B5}"/>
    <dgm:cxn modelId="{C9AAD852-47EC-4B9C-ABBC-107EA69B5838}" type="presOf" srcId="{526C5E2C-9B75-4D66-B128-63650D4CD812}" destId="{CEA99A44-7489-4D98-AD53-1C91C5EBAE68}" srcOrd="0" destOrd="0" presId="urn:microsoft.com/office/officeart/2005/8/layout/vList2"/>
    <dgm:cxn modelId="{9A2EAE59-CFF9-4B56-9FB8-4E766FB0BB98}" type="presOf" srcId="{7F52F7D9-7EA2-4F63-8C9B-0701388F6F61}" destId="{0F3FDD9F-A721-4CFB-8B1A-DAA8CE0B8AEF}" srcOrd="0" destOrd="0" presId="urn:microsoft.com/office/officeart/2005/8/layout/vList2"/>
    <dgm:cxn modelId="{7FCF2965-A0B0-489B-9EB3-537ED56334D8}" srcId="{2E6CD14B-E8CB-47DD-9A77-A78C16C0A426}" destId="{7DE31046-A201-4297-975A-0D0B511BCAAA}" srcOrd="4" destOrd="0" parTransId="{5383DA7F-A8BE-4197-9726-F50A502E122D}" sibTransId="{AAB05C62-6560-4193-B36C-33589E731270}"/>
    <dgm:cxn modelId="{883BDC6A-FFE1-4B5D-86E4-5A9817A9BDED}" srcId="{2E6CD14B-E8CB-47DD-9A77-A78C16C0A426}" destId="{B9F61045-6147-46F7-80C4-07C37B893238}" srcOrd="2" destOrd="0" parTransId="{C04E2309-E0E7-4062-B0CD-C29C722665E1}" sibTransId="{389907C0-6AD0-4978-9187-DCEA75DFCA41}"/>
    <dgm:cxn modelId="{4C5EE376-BE66-4577-9B14-30C9728D8C40}" type="presOf" srcId="{A4885533-CA9D-422F-BBF0-FF472DBE8435}" destId="{C1EE9EF7-FE35-4266-84B6-4B4AE81D1CFD}" srcOrd="0" destOrd="0" presId="urn:microsoft.com/office/officeart/2005/8/layout/vList2"/>
    <dgm:cxn modelId="{1017E784-A291-40C2-9E96-22A1469068F4}" type="presOf" srcId="{021C9A27-4964-4354-AF99-75B9DDA1DD7D}" destId="{A6AFDAA0-4148-4AC3-AE00-34CD27136680}" srcOrd="0" destOrd="0" presId="urn:microsoft.com/office/officeart/2005/8/layout/vList2"/>
    <dgm:cxn modelId="{A816FE85-7D34-441F-85FD-55B0A99BFBEC}" type="presOf" srcId="{7DE31046-A201-4297-975A-0D0B511BCAAA}" destId="{4243D5A4-F15B-4D08-BC95-4EEC49B2E2CF}" srcOrd="0" destOrd="0" presId="urn:microsoft.com/office/officeart/2005/8/layout/vList2"/>
    <dgm:cxn modelId="{15D8F79F-8B94-495A-ACEF-9A535B6AC39F}" type="presOf" srcId="{B9F61045-6147-46F7-80C4-07C37B893238}" destId="{A53617CB-7BAA-4F9F-A215-D6A7172E7E1A}" srcOrd="0" destOrd="0" presId="urn:microsoft.com/office/officeart/2005/8/layout/vList2"/>
    <dgm:cxn modelId="{1CC364AA-12D0-44C7-A00F-CE40CEF26AD7}" srcId="{2E6CD14B-E8CB-47DD-9A77-A78C16C0A426}" destId="{22F8C1BE-2FCA-43D2-8593-2541F7013AA5}" srcOrd="5" destOrd="0" parTransId="{612B78E6-D6EC-4BB6-B544-0005E41913EE}" sibTransId="{C0492361-D850-4EAB-9385-9A397DDD7EA8}"/>
    <dgm:cxn modelId="{528B77B6-F06C-4BCB-A6DF-E4E14D4161EA}" srcId="{2E6CD14B-E8CB-47DD-9A77-A78C16C0A426}" destId="{526C5E2C-9B75-4D66-B128-63650D4CD812}" srcOrd="7" destOrd="0" parTransId="{27F5E91F-39F0-43F3-8EFA-F4FA1EECB667}" sibTransId="{AB10786B-1586-42FF-B5BC-082ADCA6E3E8}"/>
    <dgm:cxn modelId="{8A8B44B7-24CC-4C89-A037-BB1336609BE3}" srcId="{2E6CD14B-E8CB-47DD-9A77-A78C16C0A426}" destId="{A4885533-CA9D-422F-BBF0-FF472DBE8435}" srcOrd="0" destOrd="0" parTransId="{55D65205-83E4-4281-8D27-C83591774B6A}" sibTransId="{C1CFD99D-304F-4B6A-BFD7-663C3825DA19}"/>
    <dgm:cxn modelId="{800976DB-06D7-48A5-8E66-4319A228765D}" type="presOf" srcId="{22F8C1BE-2FCA-43D2-8593-2541F7013AA5}" destId="{BBC9B71A-C745-4B39-8054-9B39CD605847}" srcOrd="0" destOrd="0" presId="urn:microsoft.com/office/officeart/2005/8/layout/vList2"/>
    <dgm:cxn modelId="{6D374ADD-6583-4DAB-AEB6-B061E6DC4339}" srcId="{2E6CD14B-E8CB-47DD-9A77-A78C16C0A426}" destId="{021C9A27-4964-4354-AF99-75B9DDA1DD7D}" srcOrd="6" destOrd="0" parTransId="{AFF688A9-F636-4B33-BE40-D29E3F5B5A34}" sibTransId="{4A4DAE37-F60E-4635-94D1-ED9A709C498E}"/>
    <dgm:cxn modelId="{B9E831E1-8B67-4D0F-9FE8-01EC21F638CA}" type="presOf" srcId="{5A109C7A-AA57-4AD2-BB52-A6379C52C98E}" destId="{7FBD203F-0658-49AB-917A-5195380596AE}" srcOrd="0" destOrd="0" presId="urn:microsoft.com/office/officeart/2005/8/layout/vList2"/>
    <dgm:cxn modelId="{549F1BF6-6C4C-48E8-A1C5-BACE98E46A56}" type="presParOf" srcId="{85E36A8E-4522-40C2-87C4-05FD3E494129}" destId="{C1EE9EF7-FE35-4266-84B6-4B4AE81D1CFD}" srcOrd="0" destOrd="0" presId="urn:microsoft.com/office/officeart/2005/8/layout/vList2"/>
    <dgm:cxn modelId="{1B37F3B4-F49D-4BAF-AADD-92200E564183}" type="presParOf" srcId="{85E36A8E-4522-40C2-87C4-05FD3E494129}" destId="{F323A4CB-E997-41F1-B71B-E60B5DAF7594}" srcOrd="1" destOrd="0" presId="urn:microsoft.com/office/officeart/2005/8/layout/vList2"/>
    <dgm:cxn modelId="{81AB9248-B59F-449E-802C-AB43DF2A05E1}" type="presParOf" srcId="{85E36A8E-4522-40C2-87C4-05FD3E494129}" destId="{7FBD203F-0658-49AB-917A-5195380596AE}" srcOrd="2" destOrd="0" presId="urn:microsoft.com/office/officeart/2005/8/layout/vList2"/>
    <dgm:cxn modelId="{98F6D201-E57F-48A0-8A08-259B38F0126E}" type="presParOf" srcId="{85E36A8E-4522-40C2-87C4-05FD3E494129}" destId="{1D2D29FE-1D63-4520-825C-CFCCE0FF2806}" srcOrd="3" destOrd="0" presId="urn:microsoft.com/office/officeart/2005/8/layout/vList2"/>
    <dgm:cxn modelId="{29E27CF4-698B-434D-9911-E73C05D2EBAC}" type="presParOf" srcId="{85E36A8E-4522-40C2-87C4-05FD3E494129}" destId="{A53617CB-7BAA-4F9F-A215-D6A7172E7E1A}" srcOrd="4" destOrd="0" presId="urn:microsoft.com/office/officeart/2005/8/layout/vList2"/>
    <dgm:cxn modelId="{3FA6DECC-DCEE-43B7-87B8-765D124BACAF}" type="presParOf" srcId="{85E36A8E-4522-40C2-87C4-05FD3E494129}" destId="{48D45C61-C705-4D9A-B1DC-2529A1E01C32}" srcOrd="5" destOrd="0" presId="urn:microsoft.com/office/officeart/2005/8/layout/vList2"/>
    <dgm:cxn modelId="{AFA44B57-F326-4DFF-97BE-9B84985F4537}" type="presParOf" srcId="{85E36A8E-4522-40C2-87C4-05FD3E494129}" destId="{0F3FDD9F-A721-4CFB-8B1A-DAA8CE0B8AEF}" srcOrd="6" destOrd="0" presId="urn:microsoft.com/office/officeart/2005/8/layout/vList2"/>
    <dgm:cxn modelId="{B48C3CE1-E98C-4C00-BFD0-2DE0755582CF}" type="presParOf" srcId="{85E36A8E-4522-40C2-87C4-05FD3E494129}" destId="{3FA1AD71-0A53-4954-B1CE-94A0D832B1F8}" srcOrd="7" destOrd="0" presId="urn:microsoft.com/office/officeart/2005/8/layout/vList2"/>
    <dgm:cxn modelId="{69598303-49CA-415F-AE60-AE0672B11670}" type="presParOf" srcId="{85E36A8E-4522-40C2-87C4-05FD3E494129}" destId="{4243D5A4-F15B-4D08-BC95-4EEC49B2E2CF}" srcOrd="8" destOrd="0" presId="urn:microsoft.com/office/officeart/2005/8/layout/vList2"/>
    <dgm:cxn modelId="{DFE7FC2A-0937-4DD5-AE9A-9F4473CC9877}" type="presParOf" srcId="{85E36A8E-4522-40C2-87C4-05FD3E494129}" destId="{4C05D6D7-C654-4149-A7FF-5B7D1E487643}" srcOrd="9" destOrd="0" presId="urn:microsoft.com/office/officeart/2005/8/layout/vList2"/>
    <dgm:cxn modelId="{E98A4C1E-678E-400B-95D0-187E48251C1B}" type="presParOf" srcId="{85E36A8E-4522-40C2-87C4-05FD3E494129}" destId="{BBC9B71A-C745-4B39-8054-9B39CD605847}" srcOrd="10" destOrd="0" presId="urn:microsoft.com/office/officeart/2005/8/layout/vList2"/>
    <dgm:cxn modelId="{75E92CEF-8644-4033-8CB6-07BBFBDABFB8}" type="presParOf" srcId="{85E36A8E-4522-40C2-87C4-05FD3E494129}" destId="{E88EF1D5-FF61-472E-8FE7-01F6D44D1AFA}" srcOrd="11" destOrd="0" presId="urn:microsoft.com/office/officeart/2005/8/layout/vList2"/>
    <dgm:cxn modelId="{4AB566A4-FC48-4937-BFD9-BCAA852C2DA4}" type="presParOf" srcId="{85E36A8E-4522-40C2-87C4-05FD3E494129}" destId="{A6AFDAA0-4148-4AC3-AE00-34CD27136680}" srcOrd="12" destOrd="0" presId="urn:microsoft.com/office/officeart/2005/8/layout/vList2"/>
    <dgm:cxn modelId="{5A2A93CA-886E-4DDB-B795-71969F3B0691}" type="presParOf" srcId="{85E36A8E-4522-40C2-87C4-05FD3E494129}" destId="{7F498BDA-049D-4C2E-ADFD-4D1A0C59DCF8}" srcOrd="13" destOrd="0" presId="urn:microsoft.com/office/officeart/2005/8/layout/vList2"/>
    <dgm:cxn modelId="{7DB351DF-F325-4F68-B648-2E392D27FC9A}" type="presParOf" srcId="{85E36A8E-4522-40C2-87C4-05FD3E494129}" destId="{CEA99A44-7489-4D98-AD53-1C91C5EBAE68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AF4E96-75F3-4EF2-80C0-03B6BAB4B960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2A000E9-4BFB-4A5A-9D62-716879F38D81}">
      <dgm:prSet custT="1"/>
      <dgm:spPr/>
      <dgm:t>
        <a:bodyPr/>
        <a:lstStyle/>
        <a:p>
          <a:r>
            <a:rPr lang="en-US" sz="2000" dirty="0">
              <a:latin typeface="Segoe Print" panose="02000800000000000000" pitchFamily="2" charset="0"/>
            </a:rPr>
            <a:t>Personal, Social and Emotional Development</a:t>
          </a:r>
        </a:p>
      </dgm:t>
    </dgm:pt>
    <dgm:pt modelId="{3EC30D06-A939-4482-8FC8-583D28886C91}" type="parTrans" cxnId="{E78DA782-3AF2-4F27-88D3-CF32CE4F13E3}">
      <dgm:prSet/>
      <dgm:spPr/>
      <dgm:t>
        <a:bodyPr/>
        <a:lstStyle/>
        <a:p>
          <a:endParaRPr lang="en-US"/>
        </a:p>
      </dgm:t>
    </dgm:pt>
    <dgm:pt modelId="{AB61DAB7-D4E6-4CC8-96B5-DD4A4A3484E8}" type="sibTrans" cxnId="{E78DA782-3AF2-4F27-88D3-CF32CE4F13E3}">
      <dgm:prSet/>
      <dgm:spPr/>
      <dgm:t>
        <a:bodyPr/>
        <a:lstStyle/>
        <a:p>
          <a:endParaRPr lang="en-US"/>
        </a:p>
      </dgm:t>
    </dgm:pt>
    <dgm:pt modelId="{B9AE9686-6F2D-4F97-ADE9-920E52EDD638}">
      <dgm:prSet custT="1"/>
      <dgm:spPr/>
      <dgm:t>
        <a:bodyPr/>
        <a:lstStyle/>
        <a:p>
          <a:r>
            <a:rPr lang="en-US" sz="2000" dirty="0">
              <a:latin typeface="Segoe Print" panose="02000800000000000000" pitchFamily="2" charset="0"/>
            </a:rPr>
            <a:t>The Arts</a:t>
          </a:r>
        </a:p>
      </dgm:t>
    </dgm:pt>
    <dgm:pt modelId="{256BB47D-36C0-4D3F-A492-046247ED48AF}" type="parTrans" cxnId="{711D3BDF-C4DE-44ED-AB28-8CDE3C4BE8EF}">
      <dgm:prSet/>
      <dgm:spPr/>
      <dgm:t>
        <a:bodyPr/>
        <a:lstStyle/>
        <a:p>
          <a:endParaRPr lang="en-US"/>
        </a:p>
      </dgm:t>
    </dgm:pt>
    <dgm:pt modelId="{0BC1034F-93D1-40E3-ABD3-571621776746}" type="sibTrans" cxnId="{711D3BDF-C4DE-44ED-AB28-8CDE3C4BE8EF}">
      <dgm:prSet/>
      <dgm:spPr/>
      <dgm:t>
        <a:bodyPr/>
        <a:lstStyle/>
        <a:p>
          <a:endParaRPr lang="en-US"/>
        </a:p>
      </dgm:t>
    </dgm:pt>
    <dgm:pt modelId="{538126F7-E001-4CFB-A2C3-722FD14B3B24}">
      <dgm:prSet custT="1"/>
      <dgm:spPr/>
      <dgm:t>
        <a:bodyPr/>
        <a:lstStyle/>
        <a:p>
          <a:r>
            <a:rPr lang="en-US" sz="2000" dirty="0">
              <a:latin typeface="Segoe Print" panose="02000800000000000000" pitchFamily="2" charset="0"/>
            </a:rPr>
            <a:t>Early </a:t>
          </a:r>
          <a:r>
            <a:rPr lang="en-US" sz="2000" dirty="0" err="1">
              <a:latin typeface="Segoe Print" panose="02000800000000000000" pitchFamily="2" charset="0"/>
            </a:rPr>
            <a:t>Maths</a:t>
          </a:r>
          <a:endParaRPr lang="en-US" sz="2000" dirty="0">
            <a:latin typeface="Segoe Print" panose="02000800000000000000" pitchFamily="2" charset="0"/>
          </a:endParaRPr>
        </a:p>
      </dgm:t>
    </dgm:pt>
    <dgm:pt modelId="{ADA07434-E1BF-4F66-8E67-E5AAB14A3E17}" type="parTrans" cxnId="{30ABE03A-A2ED-4A77-8D89-F8292F91F2F6}">
      <dgm:prSet/>
      <dgm:spPr/>
      <dgm:t>
        <a:bodyPr/>
        <a:lstStyle/>
        <a:p>
          <a:endParaRPr lang="en-US"/>
        </a:p>
      </dgm:t>
    </dgm:pt>
    <dgm:pt modelId="{B4DB75FA-D869-45CB-98F8-AD0EF5B58F2B}" type="sibTrans" cxnId="{30ABE03A-A2ED-4A77-8D89-F8292F91F2F6}">
      <dgm:prSet/>
      <dgm:spPr/>
      <dgm:t>
        <a:bodyPr/>
        <a:lstStyle/>
        <a:p>
          <a:endParaRPr lang="en-US"/>
        </a:p>
      </dgm:t>
    </dgm:pt>
    <dgm:pt modelId="{18C18209-018C-4F36-80EB-3D68DE6853CB}">
      <dgm:prSet custT="1"/>
      <dgm:spPr/>
      <dgm:t>
        <a:bodyPr/>
        <a:lstStyle/>
        <a:p>
          <a:r>
            <a:rPr lang="en-US" sz="2000" dirty="0">
              <a:latin typeface="Segoe Print" panose="02000800000000000000" pitchFamily="2" charset="0"/>
            </a:rPr>
            <a:t>Physical Development</a:t>
          </a:r>
        </a:p>
      </dgm:t>
    </dgm:pt>
    <dgm:pt modelId="{6725C78D-35B6-4FB8-A001-4AC122A67995}" type="parTrans" cxnId="{A60BD44F-0737-431F-A5A4-5E7CD3B4B43F}">
      <dgm:prSet/>
      <dgm:spPr/>
      <dgm:t>
        <a:bodyPr/>
        <a:lstStyle/>
        <a:p>
          <a:endParaRPr lang="en-US"/>
        </a:p>
      </dgm:t>
    </dgm:pt>
    <dgm:pt modelId="{7C6EB063-D61A-49BB-A3AC-74123BA15504}" type="sibTrans" cxnId="{A60BD44F-0737-431F-A5A4-5E7CD3B4B43F}">
      <dgm:prSet/>
      <dgm:spPr/>
      <dgm:t>
        <a:bodyPr/>
        <a:lstStyle/>
        <a:p>
          <a:endParaRPr lang="en-US"/>
        </a:p>
      </dgm:t>
    </dgm:pt>
    <dgm:pt modelId="{41B51168-7861-464A-A799-DDFAAE37797F}">
      <dgm:prSet custT="1"/>
      <dgm:spPr/>
      <dgm:t>
        <a:bodyPr/>
        <a:lstStyle/>
        <a:p>
          <a:r>
            <a:rPr lang="en-US" sz="2000" dirty="0">
              <a:latin typeface="Segoe Print" panose="02000800000000000000" pitchFamily="2" charset="0"/>
            </a:rPr>
            <a:t>Language Development</a:t>
          </a:r>
        </a:p>
      </dgm:t>
    </dgm:pt>
    <dgm:pt modelId="{3E08AFED-2170-488E-A6CF-8645F2992F10}" type="parTrans" cxnId="{9D57F6BC-D7D8-450D-96C0-B6BE43E41155}">
      <dgm:prSet/>
      <dgm:spPr/>
      <dgm:t>
        <a:bodyPr/>
        <a:lstStyle/>
        <a:p>
          <a:endParaRPr lang="en-US"/>
        </a:p>
      </dgm:t>
    </dgm:pt>
    <dgm:pt modelId="{B9FF49F0-00FB-45E3-97E3-AF4E19390D40}" type="sibTrans" cxnId="{9D57F6BC-D7D8-450D-96C0-B6BE43E41155}">
      <dgm:prSet/>
      <dgm:spPr/>
      <dgm:t>
        <a:bodyPr/>
        <a:lstStyle/>
        <a:p>
          <a:endParaRPr lang="en-US"/>
        </a:p>
      </dgm:t>
    </dgm:pt>
    <dgm:pt modelId="{053DF542-6102-44DD-A4E6-DC619F0541A1}">
      <dgm:prSet custT="1"/>
      <dgm:spPr/>
      <dgm:t>
        <a:bodyPr/>
        <a:lstStyle/>
        <a:p>
          <a:r>
            <a:rPr lang="en-US" sz="2000" dirty="0">
              <a:latin typeface="Segoe Print" panose="02000800000000000000" pitchFamily="2" charset="0"/>
            </a:rPr>
            <a:t>World Around Us</a:t>
          </a:r>
        </a:p>
      </dgm:t>
    </dgm:pt>
    <dgm:pt modelId="{43649FFA-F398-43AF-941A-B131AD8455A3}" type="parTrans" cxnId="{15A2667C-7DA7-4C1A-B742-F2120341E9DC}">
      <dgm:prSet/>
      <dgm:spPr/>
      <dgm:t>
        <a:bodyPr/>
        <a:lstStyle/>
        <a:p>
          <a:endParaRPr lang="en-US"/>
        </a:p>
      </dgm:t>
    </dgm:pt>
    <dgm:pt modelId="{8E3FC119-BB3C-489F-8348-F17383FF0C6B}" type="sibTrans" cxnId="{15A2667C-7DA7-4C1A-B742-F2120341E9DC}">
      <dgm:prSet/>
      <dgm:spPr/>
      <dgm:t>
        <a:bodyPr/>
        <a:lstStyle/>
        <a:p>
          <a:endParaRPr lang="en-US"/>
        </a:p>
      </dgm:t>
    </dgm:pt>
    <dgm:pt modelId="{3C81960E-9AA3-DF44-9352-D4FED0C05B3A}" type="pres">
      <dgm:prSet presAssocID="{FBAF4E96-75F3-4EF2-80C0-03B6BAB4B960}" presName="Name0" presStyleCnt="0">
        <dgm:presLayoutVars>
          <dgm:dir/>
          <dgm:animLvl val="lvl"/>
          <dgm:resizeHandles val="exact"/>
        </dgm:presLayoutVars>
      </dgm:prSet>
      <dgm:spPr/>
    </dgm:pt>
    <dgm:pt modelId="{5ECCC374-5ED6-F742-A9F0-3CC03C90A1E9}" type="pres">
      <dgm:prSet presAssocID="{F2A000E9-4BFB-4A5A-9D62-716879F38D81}" presName="linNode" presStyleCnt="0"/>
      <dgm:spPr/>
    </dgm:pt>
    <dgm:pt modelId="{A3E3421F-24A9-AB4B-986F-93EF0AF89808}" type="pres">
      <dgm:prSet presAssocID="{F2A000E9-4BFB-4A5A-9D62-716879F38D81}" presName="parentText" presStyleLbl="node1" presStyleIdx="0" presStyleCnt="6" custScaleX="246371" custScaleY="64302">
        <dgm:presLayoutVars>
          <dgm:chMax val="1"/>
          <dgm:bulletEnabled val="1"/>
        </dgm:presLayoutVars>
      </dgm:prSet>
      <dgm:spPr/>
    </dgm:pt>
    <dgm:pt modelId="{843E8224-14C8-7C42-A08E-B0BF94DC32A9}" type="pres">
      <dgm:prSet presAssocID="{AB61DAB7-D4E6-4CC8-96B5-DD4A4A3484E8}" presName="sp" presStyleCnt="0"/>
      <dgm:spPr/>
    </dgm:pt>
    <dgm:pt modelId="{4B510CC3-2363-B64B-8796-3F623D3B500B}" type="pres">
      <dgm:prSet presAssocID="{B9AE9686-6F2D-4F97-ADE9-920E52EDD638}" presName="linNode" presStyleCnt="0"/>
      <dgm:spPr/>
    </dgm:pt>
    <dgm:pt modelId="{982E6872-F142-C14B-A5E0-9734D1FFA4F2}" type="pres">
      <dgm:prSet presAssocID="{B9AE9686-6F2D-4F97-ADE9-920E52EDD638}" presName="parentText" presStyleLbl="node1" presStyleIdx="1" presStyleCnt="6" custScaleX="246371" custScaleY="35021">
        <dgm:presLayoutVars>
          <dgm:chMax val="1"/>
          <dgm:bulletEnabled val="1"/>
        </dgm:presLayoutVars>
      </dgm:prSet>
      <dgm:spPr/>
    </dgm:pt>
    <dgm:pt modelId="{3036E6B9-108C-634A-9390-5226D8D69209}" type="pres">
      <dgm:prSet presAssocID="{0BC1034F-93D1-40E3-ABD3-571621776746}" presName="sp" presStyleCnt="0"/>
      <dgm:spPr/>
    </dgm:pt>
    <dgm:pt modelId="{A54071C7-FC89-F640-9C4A-BABD02811BF1}" type="pres">
      <dgm:prSet presAssocID="{538126F7-E001-4CFB-A2C3-722FD14B3B24}" presName="linNode" presStyleCnt="0"/>
      <dgm:spPr/>
    </dgm:pt>
    <dgm:pt modelId="{2748AA64-F4A2-BC4F-8686-A701CDFDAB99}" type="pres">
      <dgm:prSet presAssocID="{538126F7-E001-4CFB-A2C3-722FD14B3B24}" presName="parentText" presStyleLbl="node1" presStyleIdx="2" presStyleCnt="6" custScaleX="246371" custScaleY="35021">
        <dgm:presLayoutVars>
          <dgm:chMax val="1"/>
          <dgm:bulletEnabled val="1"/>
        </dgm:presLayoutVars>
      </dgm:prSet>
      <dgm:spPr/>
    </dgm:pt>
    <dgm:pt modelId="{2A76B585-825F-044A-BF80-933FEBACB506}" type="pres">
      <dgm:prSet presAssocID="{B4DB75FA-D869-45CB-98F8-AD0EF5B58F2B}" presName="sp" presStyleCnt="0"/>
      <dgm:spPr/>
    </dgm:pt>
    <dgm:pt modelId="{31133730-9D78-6143-A7DE-02BEE8EFB0B5}" type="pres">
      <dgm:prSet presAssocID="{18C18209-018C-4F36-80EB-3D68DE6853CB}" presName="linNode" presStyleCnt="0"/>
      <dgm:spPr/>
    </dgm:pt>
    <dgm:pt modelId="{5EFF1629-18C3-3A46-9BC3-C09BACB8594F}" type="pres">
      <dgm:prSet presAssocID="{18C18209-018C-4F36-80EB-3D68DE6853CB}" presName="parentText" presStyleLbl="node1" presStyleIdx="3" presStyleCnt="6" custScaleX="246371" custScaleY="35021">
        <dgm:presLayoutVars>
          <dgm:chMax val="1"/>
          <dgm:bulletEnabled val="1"/>
        </dgm:presLayoutVars>
      </dgm:prSet>
      <dgm:spPr/>
    </dgm:pt>
    <dgm:pt modelId="{CD6C5724-2337-6C46-92B0-7A737997C8B5}" type="pres">
      <dgm:prSet presAssocID="{7C6EB063-D61A-49BB-A3AC-74123BA15504}" presName="sp" presStyleCnt="0"/>
      <dgm:spPr/>
    </dgm:pt>
    <dgm:pt modelId="{7788C020-5572-7B4E-983B-31BE8D459665}" type="pres">
      <dgm:prSet presAssocID="{41B51168-7861-464A-A799-DDFAAE37797F}" presName="linNode" presStyleCnt="0"/>
      <dgm:spPr/>
    </dgm:pt>
    <dgm:pt modelId="{533ABC01-941F-A344-8F3C-E7FFA40E7631}" type="pres">
      <dgm:prSet presAssocID="{41B51168-7861-464A-A799-DDFAAE37797F}" presName="parentText" presStyleLbl="node1" presStyleIdx="4" presStyleCnt="6" custScaleX="246371" custScaleY="35021">
        <dgm:presLayoutVars>
          <dgm:chMax val="1"/>
          <dgm:bulletEnabled val="1"/>
        </dgm:presLayoutVars>
      </dgm:prSet>
      <dgm:spPr/>
    </dgm:pt>
    <dgm:pt modelId="{304FD438-6C6C-3344-A0DF-5B839AE11421}" type="pres">
      <dgm:prSet presAssocID="{B9FF49F0-00FB-45E3-97E3-AF4E19390D40}" presName="sp" presStyleCnt="0"/>
      <dgm:spPr/>
    </dgm:pt>
    <dgm:pt modelId="{94F1B73B-3E56-8D40-A67D-9A668DFA18B9}" type="pres">
      <dgm:prSet presAssocID="{053DF542-6102-44DD-A4E6-DC619F0541A1}" presName="linNode" presStyleCnt="0"/>
      <dgm:spPr/>
    </dgm:pt>
    <dgm:pt modelId="{7B04793B-6822-D645-B349-AAFD96153215}" type="pres">
      <dgm:prSet presAssocID="{053DF542-6102-44DD-A4E6-DC619F0541A1}" presName="parentText" presStyleLbl="node1" presStyleIdx="5" presStyleCnt="6" custScaleX="246371" custScaleY="35021">
        <dgm:presLayoutVars>
          <dgm:chMax val="1"/>
          <dgm:bulletEnabled val="1"/>
        </dgm:presLayoutVars>
      </dgm:prSet>
      <dgm:spPr/>
    </dgm:pt>
  </dgm:ptLst>
  <dgm:cxnLst>
    <dgm:cxn modelId="{5C76FC2E-2EE7-4D4C-9B38-D31C650EDE26}" type="presOf" srcId="{538126F7-E001-4CFB-A2C3-722FD14B3B24}" destId="{2748AA64-F4A2-BC4F-8686-A701CDFDAB99}" srcOrd="0" destOrd="0" presId="urn:microsoft.com/office/officeart/2005/8/layout/vList5"/>
    <dgm:cxn modelId="{30ABE03A-A2ED-4A77-8D89-F8292F91F2F6}" srcId="{FBAF4E96-75F3-4EF2-80C0-03B6BAB4B960}" destId="{538126F7-E001-4CFB-A2C3-722FD14B3B24}" srcOrd="2" destOrd="0" parTransId="{ADA07434-E1BF-4F66-8E67-E5AAB14A3E17}" sibTransId="{B4DB75FA-D869-45CB-98F8-AD0EF5B58F2B}"/>
    <dgm:cxn modelId="{A60BD44F-0737-431F-A5A4-5E7CD3B4B43F}" srcId="{FBAF4E96-75F3-4EF2-80C0-03B6BAB4B960}" destId="{18C18209-018C-4F36-80EB-3D68DE6853CB}" srcOrd="3" destOrd="0" parTransId="{6725C78D-35B6-4FB8-A001-4AC122A67995}" sibTransId="{7C6EB063-D61A-49BB-A3AC-74123BA15504}"/>
    <dgm:cxn modelId="{15A2667C-7DA7-4C1A-B742-F2120341E9DC}" srcId="{FBAF4E96-75F3-4EF2-80C0-03B6BAB4B960}" destId="{053DF542-6102-44DD-A4E6-DC619F0541A1}" srcOrd="5" destOrd="0" parTransId="{43649FFA-F398-43AF-941A-B131AD8455A3}" sibTransId="{8E3FC119-BB3C-489F-8348-F17383FF0C6B}"/>
    <dgm:cxn modelId="{E78DA782-3AF2-4F27-88D3-CF32CE4F13E3}" srcId="{FBAF4E96-75F3-4EF2-80C0-03B6BAB4B960}" destId="{F2A000E9-4BFB-4A5A-9D62-716879F38D81}" srcOrd="0" destOrd="0" parTransId="{3EC30D06-A939-4482-8FC8-583D28886C91}" sibTransId="{AB61DAB7-D4E6-4CC8-96B5-DD4A4A3484E8}"/>
    <dgm:cxn modelId="{83B47A8C-7E4B-204D-8A92-2D59847CBB00}" type="presOf" srcId="{18C18209-018C-4F36-80EB-3D68DE6853CB}" destId="{5EFF1629-18C3-3A46-9BC3-C09BACB8594F}" srcOrd="0" destOrd="0" presId="urn:microsoft.com/office/officeart/2005/8/layout/vList5"/>
    <dgm:cxn modelId="{A15F3598-F8DC-BE42-B532-C18F45363549}" type="presOf" srcId="{FBAF4E96-75F3-4EF2-80C0-03B6BAB4B960}" destId="{3C81960E-9AA3-DF44-9352-D4FED0C05B3A}" srcOrd="0" destOrd="0" presId="urn:microsoft.com/office/officeart/2005/8/layout/vList5"/>
    <dgm:cxn modelId="{0F04E3AD-4E8C-D84B-BADE-653F8EED4E6F}" type="presOf" srcId="{B9AE9686-6F2D-4F97-ADE9-920E52EDD638}" destId="{982E6872-F142-C14B-A5E0-9734D1FFA4F2}" srcOrd="0" destOrd="0" presId="urn:microsoft.com/office/officeart/2005/8/layout/vList5"/>
    <dgm:cxn modelId="{9D57F6BC-D7D8-450D-96C0-B6BE43E41155}" srcId="{FBAF4E96-75F3-4EF2-80C0-03B6BAB4B960}" destId="{41B51168-7861-464A-A799-DDFAAE37797F}" srcOrd="4" destOrd="0" parTransId="{3E08AFED-2170-488E-A6CF-8645F2992F10}" sibTransId="{B9FF49F0-00FB-45E3-97E3-AF4E19390D40}"/>
    <dgm:cxn modelId="{51C3C3C8-8FE7-2C44-BE4D-9797F3CD83AE}" type="presOf" srcId="{41B51168-7861-464A-A799-DDFAAE37797F}" destId="{533ABC01-941F-A344-8F3C-E7FFA40E7631}" srcOrd="0" destOrd="0" presId="urn:microsoft.com/office/officeart/2005/8/layout/vList5"/>
    <dgm:cxn modelId="{711D3BDF-C4DE-44ED-AB28-8CDE3C4BE8EF}" srcId="{FBAF4E96-75F3-4EF2-80C0-03B6BAB4B960}" destId="{B9AE9686-6F2D-4F97-ADE9-920E52EDD638}" srcOrd="1" destOrd="0" parTransId="{256BB47D-36C0-4D3F-A492-046247ED48AF}" sibTransId="{0BC1034F-93D1-40E3-ABD3-571621776746}"/>
    <dgm:cxn modelId="{06148DE4-B161-6349-91CB-512183377D2C}" type="presOf" srcId="{053DF542-6102-44DD-A4E6-DC619F0541A1}" destId="{7B04793B-6822-D645-B349-AAFD96153215}" srcOrd="0" destOrd="0" presId="urn:microsoft.com/office/officeart/2005/8/layout/vList5"/>
    <dgm:cxn modelId="{42A8D6E4-EEE2-DD4C-9907-79E3A3C320A8}" type="presOf" srcId="{F2A000E9-4BFB-4A5A-9D62-716879F38D81}" destId="{A3E3421F-24A9-AB4B-986F-93EF0AF89808}" srcOrd="0" destOrd="0" presId="urn:microsoft.com/office/officeart/2005/8/layout/vList5"/>
    <dgm:cxn modelId="{7EE625A2-EDF0-4E48-BB4F-A50F656B1C68}" type="presParOf" srcId="{3C81960E-9AA3-DF44-9352-D4FED0C05B3A}" destId="{5ECCC374-5ED6-F742-A9F0-3CC03C90A1E9}" srcOrd="0" destOrd="0" presId="urn:microsoft.com/office/officeart/2005/8/layout/vList5"/>
    <dgm:cxn modelId="{A9483278-B540-2447-92E3-5A1FD684CAE5}" type="presParOf" srcId="{5ECCC374-5ED6-F742-A9F0-3CC03C90A1E9}" destId="{A3E3421F-24A9-AB4B-986F-93EF0AF89808}" srcOrd="0" destOrd="0" presId="urn:microsoft.com/office/officeart/2005/8/layout/vList5"/>
    <dgm:cxn modelId="{B7DE93C6-D39E-B646-88E2-F9D248D5A026}" type="presParOf" srcId="{3C81960E-9AA3-DF44-9352-D4FED0C05B3A}" destId="{843E8224-14C8-7C42-A08E-B0BF94DC32A9}" srcOrd="1" destOrd="0" presId="urn:microsoft.com/office/officeart/2005/8/layout/vList5"/>
    <dgm:cxn modelId="{935CCC67-FFB1-7E41-829D-9B292E655679}" type="presParOf" srcId="{3C81960E-9AA3-DF44-9352-D4FED0C05B3A}" destId="{4B510CC3-2363-B64B-8796-3F623D3B500B}" srcOrd="2" destOrd="0" presId="urn:microsoft.com/office/officeart/2005/8/layout/vList5"/>
    <dgm:cxn modelId="{AD8E98EB-5F6F-A042-9ECB-6A1F0FAA21D1}" type="presParOf" srcId="{4B510CC3-2363-B64B-8796-3F623D3B500B}" destId="{982E6872-F142-C14B-A5E0-9734D1FFA4F2}" srcOrd="0" destOrd="0" presId="urn:microsoft.com/office/officeart/2005/8/layout/vList5"/>
    <dgm:cxn modelId="{BEC0D847-413C-B241-BAAC-4022178A06C4}" type="presParOf" srcId="{3C81960E-9AA3-DF44-9352-D4FED0C05B3A}" destId="{3036E6B9-108C-634A-9390-5226D8D69209}" srcOrd="3" destOrd="0" presId="urn:microsoft.com/office/officeart/2005/8/layout/vList5"/>
    <dgm:cxn modelId="{39F5683E-6643-9A4D-8BC8-9AC7C74FE946}" type="presParOf" srcId="{3C81960E-9AA3-DF44-9352-D4FED0C05B3A}" destId="{A54071C7-FC89-F640-9C4A-BABD02811BF1}" srcOrd="4" destOrd="0" presId="urn:microsoft.com/office/officeart/2005/8/layout/vList5"/>
    <dgm:cxn modelId="{9CB18CFB-3D98-DD4D-A346-0E11F9320D35}" type="presParOf" srcId="{A54071C7-FC89-F640-9C4A-BABD02811BF1}" destId="{2748AA64-F4A2-BC4F-8686-A701CDFDAB99}" srcOrd="0" destOrd="0" presId="urn:microsoft.com/office/officeart/2005/8/layout/vList5"/>
    <dgm:cxn modelId="{35953E85-1EC6-F848-B823-38B0BEDBDE89}" type="presParOf" srcId="{3C81960E-9AA3-DF44-9352-D4FED0C05B3A}" destId="{2A76B585-825F-044A-BF80-933FEBACB506}" srcOrd="5" destOrd="0" presId="urn:microsoft.com/office/officeart/2005/8/layout/vList5"/>
    <dgm:cxn modelId="{FD638620-ADC7-994B-BD59-DB3E0F846374}" type="presParOf" srcId="{3C81960E-9AA3-DF44-9352-D4FED0C05B3A}" destId="{31133730-9D78-6143-A7DE-02BEE8EFB0B5}" srcOrd="6" destOrd="0" presId="urn:microsoft.com/office/officeart/2005/8/layout/vList5"/>
    <dgm:cxn modelId="{6A4A672D-5321-1749-B65F-C1441C056CBC}" type="presParOf" srcId="{31133730-9D78-6143-A7DE-02BEE8EFB0B5}" destId="{5EFF1629-18C3-3A46-9BC3-C09BACB8594F}" srcOrd="0" destOrd="0" presId="urn:microsoft.com/office/officeart/2005/8/layout/vList5"/>
    <dgm:cxn modelId="{82EF197C-C77E-1B43-BC10-ECB5C433D85B}" type="presParOf" srcId="{3C81960E-9AA3-DF44-9352-D4FED0C05B3A}" destId="{CD6C5724-2337-6C46-92B0-7A737997C8B5}" srcOrd="7" destOrd="0" presId="urn:microsoft.com/office/officeart/2005/8/layout/vList5"/>
    <dgm:cxn modelId="{65F60FD0-6D29-1C41-A201-AA088F255BBC}" type="presParOf" srcId="{3C81960E-9AA3-DF44-9352-D4FED0C05B3A}" destId="{7788C020-5572-7B4E-983B-31BE8D459665}" srcOrd="8" destOrd="0" presId="urn:microsoft.com/office/officeart/2005/8/layout/vList5"/>
    <dgm:cxn modelId="{05580E0A-A60F-6146-8F82-C4E65E4C8B5A}" type="presParOf" srcId="{7788C020-5572-7B4E-983B-31BE8D459665}" destId="{533ABC01-941F-A344-8F3C-E7FFA40E7631}" srcOrd="0" destOrd="0" presId="urn:microsoft.com/office/officeart/2005/8/layout/vList5"/>
    <dgm:cxn modelId="{7D290FAD-7111-C349-82D5-1681E45B6CC2}" type="presParOf" srcId="{3C81960E-9AA3-DF44-9352-D4FED0C05B3A}" destId="{304FD438-6C6C-3344-A0DF-5B839AE11421}" srcOrd="9" destOrd="0" presId="urn:microsoft.com/office/officeart/2005/8/layout/vList5"/>
    <dgm:cxn modelId="{8CD01AF4-949A-3241-8633-2F1234024837}" type="presParOf" srcId="{3C81960E-9AA3-DF44-9352-D4FED0C05B3A}" destId="{94F1B73B-3E56-8D40-A67D-9A668DFA18B9}" srcOrd="10" destOrd="0" presId="urn:microsoft.com/office/officeart/2005/8/layout/vList5"/>
    <dgm:cxn modelId="{F5CE2D0D-B649-454B-8630-7D9F3E5BB499}" type="presParOf" srcId="{94F1B73B-3E56-8D40-A67D-9A668DFA18B9}" destId="{7B04793B-6822-D645-B349-AAFD9615321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512588-0D41-4D67-8407-E922047BB3C5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6117AEE-0465-4E48-A113-0FECD7392DE7}">
      <dgm:prSet/>
      <dgm:spPr/>
      <dgm:t>
        <a:bodyPr/>
        <a:lstStyle/>
        <a:p>
          <a:r>
            <a:rPr lang="en-US" dirty="0">
              <a:latin typeface="Segoe Print" panose="02000800000000000000" pitchFamily="2" charset="0"/>
            </a:rPr>
            <a:t>Dinner money – Daily; £3.00 (Nursery) </a:t>
          </a:r>
        </a:p>
      </dgm:t>
    </dgm:pt>
    <dgm:pt modelId="{71904AD7-B7FC-43FA-9A28-FF0D49646620}" type="parTrans" cxnId="{BEC3BCB5-5C7A-4899-AE8C-510178EA5701}">
      <dgm:prSet/>
      <dgm:spPr/>
      <dgm:t>
        <a:bodyPr/>
        <a:lstStyle/>
        <a:p>
          <a:endParaRPr lang="en-US"/>
        </a:p>
      </dgm:t>
    </dgm:pt>
    <dgm:pt modelId="{0CE3651F-29B1-482B-95C7-EEB87BE4C928}" type="sibTrans" cxnId="{BEC3BCB5-5C7A-4899-AE8C-510178EA5701}">
      <dgm:prSet/>
      <dgm:spPr/>
      <dgm:t>
        <a:bodyPr/>
        <a:lstStyle/>
        <a:p>
          <a:endParaRPr lang="en-US"/>
        </a:p>
      </dgm:t>
    </dgm:pt>
    <dgm:pt modelId="{AEF6B2E3-C03C-4E20-B9CB-7C5E0300F844}">
      <dgm:prSet/>
      <dgm:spPr/>
      <dgm:t>
        <a:bodyPr/>
        <a:lstStyle/>
        <a:p>
          <a:r>
            <a:rPr lang="en-US" dirty="0">
              <a:latin typeface="Segoe Print" panose="02000800000000000000" pitchFamily="2" charset="0"/>
            </a:rPr>
            <a:t>Breakfast Club – Daily; £2:00 currently </a:t>
          </a:r>
          <a:r>
            <a:rPr lang="en-GB" dirty="0">
              <a:latin typeface="Segoe Print" panose="02000800000000000000" pitchFamily="2" charset="0"/>
            </a:rPr>
            <a:t>(Nursery and Primary)</a:t>
          </a:r>
          <a:endParaRPr lang="en-US" dirty="0">
            <a:latin typeface="Segoe Print" panose="02000800000000000000" pitchFamily="2" charset="0"/>
          </a:endParaRPr>
        </a:p>
      </dgm:t>
    </dgm:pt>
    <dgm:pt modelId="{ABA56636-7943-4360-BC26-7470CF571F9C}" type="parTrans" cxnId="{9DB7494B-994D-4369-8478-3332A4C6F9D6}">
      <dgm:prSet/>
      <dgm:spPr/>
      <dgm:t>
        <a:bodyPr/>
        <a:lstStyle/>
        <a:p>
          <a:endParaRPr lang="en-US"/>
        </a:p>
      </dgm:t>
    </dgm:pt>
    <dgm:pt modelId="{68DE7C45-23B1-4999-AB66-7470CD05D7E6}" type="sibTrans" cxnId="{9DB7494B-994D-4369-8478-3332A4C6F9D6}">
      <dgm:prSet/>
      <dgm:spPr/>
      <dgm:t>
        <a:bodyPr/>
        <a:lstStyle/>
        <a:p>
          <a:endParaRPr lang="en-US"/>
        </a:p>
      </dgm:t>
    </dgm:pt>
    <dgm:pt modelId="{1649B8D1-0FCC-1745-AEEE-8BBD63CC52DD}">
      <dgm:prSet/>
      <dgm:spPr/>
      <dgm:t>
        <a:bodyPr/>
        <a:lstStyle/>
        <a:p>
          <a:r>
            <a:rPr lang="en-US" dirty="0">
              <a:latin typeface="Segoe Print" panose="02000800000000000000" pitchFamily="2" charset="0"/>
            </a:rPr>
            <a:t>Snack and Fund (Nursery only) Monthly: £12 </a:t>
          </a:r>
          <a:endParaRPr lang="en-GB" dirty="0">
            <a:latin typeface="Segoe Print" panose="02000800000000000000" pitchFamily="2" charset="0"/>
          </a:endParaRPr>
        </a:p>
      </dgm:t>
    </dgm:pt>
    <dgm:pt modelId="{C8467126-ACDF-5A41-AA24-81D57CCD9BF4}" type="parTrans" cxnId="{F1C2868F-3D25-9644-81D6-9FED1689C26A}">
      <dgm:prSet/>
      <dgm:spPr/>
      <dgm:t>
        <a:bodyPr/>
        <a:lstStyle/>
        <a:p>
          <a:endParaRPr lang="en-GB"/>
        </a:p>
      </dgm:t>
    </dgm:pt>
    <dgm:pt modelId="{2356F8D2-4744-B143-8C84-EE53DD3EA31F}" type="sibTrans" cxnId="{F1C2868F-3D25-9644-81D6-9FED1689C26A}">
      <dgm:prSet/>
      <dgm:spPr/>
      <dgm:t>
        <a:bodyPr/>
        <a:lstStyle/>
        <a:p>
          <a:endParaRPr lang="en-GB"/>
        </a:p>
      </dgm:t>
    </dgm:pt>
    <dgm:pt modelId="{B8765193-1D16-414C-906B-0577BBF6C674}" type="pres">
      <dgm:prSet presAssocID="{2F512588-0D41-4D67-8407-E922047BB3C5}" presName="vert0" presStyleCnt="0">
        <dgm:presLayoutVars>
          <dgm:dir/>
          <dgm:animOne val="branch"/>
          <dgm:animLvl val="lvl"/>
        </dgm:presLayoutVars>
      </dgm:prSet>
      <dgm:spPr/>
    </dgm:pt>
    <dgm:pt modelId="{A7946D60-7CD9-9246-A708-A42F078E0342}" type="pres">
      <dgm:prSet presAssocID="{96117AEE-0465-4E48-A113-0FECD7392DE7}" presName="thickLine" presStyleLbl="alignNode1" presStyleIdx="0" presStyleCnt="3"/>
      <dgm:spPr/>
    </dgm:pt>
    <dgm:pt modelId="{EA09663D-B7E9-2F43-A1ED-AB07D4BA2ED8}" type="pres">
      <dgm:prSet presAssocID="{96117AEE-0465-4E48-A113-0FECD7392DE7}" presName="horz1" presStyleCnt="0"/>
      <dgm:spPr/>
    </dgm:pt>
    <dgm:pt modelId="{1E30EC0D-6478-274B-A0ED-189F1FC88CBE}" type="pres">
      <dgm:prSet presAssocID="{96117AEE-0465-4E48-A113-0FECD7392DE7}" presName="tx1" presStyleLbl="revTx" presStyleIdx="0" presStyleCnt="3"/>
      <dgm:spPr/>
    </dgm:pt>
    <dgm:pt modelId="{4A9BF154-520C-9E4E-A584-1BBF4A2CFD40}" type="pres">
      <dgm:prSet presAssocID="{96117AEE-0465-4E48-A113-0FECD7392DE7}" presName="vert1" presStyleCnt="0"/>
      <dgm:spPr/>
    </dgm:pt>
    <dgm:pt modelId="{4449CB1D-29E9-C545-A51D-FCBA592B9DF0}" type="pres">
      <dgm:prSet presAssocID="{AEF6B2E3-C03C-4E20-B9CB-7C5E0300F844}" presName="thickLine" presStyleLbl="alignNode1" presStyleIdx="1" presStyleCnt="3"/>
      <dgm:spPr/>
    </dgm:pt>
    <dgm:pt modelId="{1E7B2CDC-0B47-C144-8E73-4975E3A4739C}" type="pres">
      <dgm:prSet presAssocID="{AEF6B2E3-C03C-4E20-B9CB-7C5E0300F844}" presName="horz1" presStyleCnt="0"/>
      <dgm:spPr/>
    </dgm:pt>
    <dgm:pt modelId="{01AB3E41-3701-804D-BDE2-767F5E6A8128}" type="pres">
      <dgm:prSet presAssocID="{AEF6B2E3-C03C-4E20-B9CB-7C5E0300F844}" presName="tx1" presStyleLbl="revTx" presStyleIdx="1" presStyleCnt="3"/>
      <dgm:spPr/>
    </dgm:pt>
    <dgm:pt modelId="{E432B8C9-CC22-F04A-8C87-C2E2FF4DE086}" type="pres">
      <dgm:prSet presAssocID="{AEF6B2E3-C03C-4E20-B9CB-7C5E0300F844}" presName="vert1" presStyleCnt="0"/>
      <dgm:spPr/>
    </dgm:pt>
    <dgm:pt modelId="{9B648C27-9306-D94C-BCBF-6AF1D321E39F}" type="pres">
      <dgm:prSet presAssocID="{1649B8D1-0FCC-1745-AEEE-8BBD63CC52DD}" presName="thickLine" presStyleLbl="alignNode1" presStyleIdx="2" presStyleCnt="3"/>
      <dgm:spPr/>
    </dgm:pt>
    <dgm:pt modelId="{07F65C3F-A5DA-4A4D-A1FD-EFFD63596F3D}" type="pres">
      <dgm:prSet presAssocID="{1649B8D1-0FCC-1745-AEEE-8BBD63CC52DD}" presName="horz1" presStyleCnt="0"/>
      <dgm:spPr/>
    </dgm:pt>
    <dgm:pt modelId="{C1507A33-656F-9B4C-A7C4-0133A7AE6D38}" type="pres">
      <dgm:prSet presAssocID="{1649B8D1-0FCC-1745-AEEE-8BBD63CC52DD}" presName="tx1" presStyleLbl="revTx" presStyleIdx="2" presStyleCnt="3"/>
      <dgm:spPr/>
    </dgm:pt>
    <dgm:pt modelId="{7720AACD-0F5B-694E-97A1-E71461DBBD06}" type="pres">
      <dgm:prSet presAssocID="{1649B8D1-0FCC-1745-AEEE-8BBD63CC52DD}" presName="vert1" presStyleCnt="0"/>
      <dgm:spPr/>
    </dgm:pt>
  </dgm:ptLst>
  <dgm:cxnLst>
    <dgm:cxn modelId="{9542AC2E-BD61-9947-9D64-7D9F94004E7A}" type="presOf" srcId="{1649B8D1-0FCC-1745-AEEE-8BBD63CC52DD}" destId="{C1507A33-656F-9B4C-A7C4-0133A7AE6D38}" srcOrd="0" destOrd="0" presId="urn:microsoft.com/office/officeart/2008/layout/LinedList"/>
    <dgm:cxn modelId="{9DB7494B-994D-4369-8478-3332A4C6F9D6}" srcId="{2F512588-0D41-4D67-8407-E922047BB3C5}" destId="{AEF6B2E3-C03C-4E20-B9CB-7C5E0300F844}" srcOrd="1" destOrd="0" parTransId="{ABA56636-7943-4360-BC26-7470CF571F9C}" sibTransId="{68DE7C45-23B1-4999-AB66-7470CD05D7E6}"/>
    <dgm:cxn modelId="{F1C2868F-3D25-9644-81D6-9FED1689C26A}" srcId="{2F512588-0D41-4D67-8407-E922047BB3C5}" destId="{1649B8D1-0FCC-1745-AEEE-8BBD63CC52DD}" srcOrd="2" destOrd="0" parTransId="{C8467126-ACDF-5A41-AA24-81D57CCD9BF4}" sibTransId="{2356F8D2-4744-B143-8C84-EE53DD3EA31F}"/>
    <dgm:cxn modelId="{45C710AC-C821-0F40-9BE9-41CD50C28775}" type="presOf" srcId="{2F512588-0D41-4D67-8407-E922047BB3C5}" destId="{B8765193-1D16-414C-906B-0577BBF6C674}" srcOrd="0" destOrd="0" presId="urn:microsoft.com/office/officeart/2008/layout/LinedList"/>
    <dgm:cxn modelId="{BEC3BCB5-5C7A-4899-AE8C-510178EA5701}" srcId="{2F512588-0D41-4D67-8407-E922047BB3C5}" destId="{96117AEE-0465-4E48-A113-0FECD7392DE7}" srcOrd="0" destOrd="0" parTransId="{71904AD7-B7FC-43FA-9A28-FF0D49646620}" sibTransId="{0CE3651F-29B1-482B-95C7-EEB87BE4C928}"/>
    <dgm:cxn modelId="{2A107DC8-3F47-8744-B13E-60160581CBDD}" type="presOf" srcId="{96117AEE-0465-4E48-A113-0FECD7392DE7}" destId="{1E30EC0D-6478-274B-A0ED-189F1FC88CBE}" srcOrd="0" destOrd="0" presId="urn:microsoft.com/office/officeart/2008/layout/LinedList"/>
    <dgm:cxn modelId="{6D8F59E7-8CF7-D943-B358-CA98F7CF3295}" type="presOf" srcId="{AEF6B2E3-C03C-4E20-B9CB-7C5E0300F844}" destId="{01AB3E41-3701-804D-BDE2-767F5E6A8128}" srcOrd="0" destOrd="0" presId="urn:microsoft.com/office/officeart/2008/layout/LinedList"/>
    <dgm:cxn modelId="{B34365F3-1C3E-E445-AAE0-73EA19FB90B4}" type="presParOf" srcId="{B8765193-1D16-414C-906B-0577BBF6C674}" destId="{A7946D60-7CD9-9246-A708-A42F078E0342}" srcOrd="0" destOrd="0" presId="urn:microsoft.com/office/officeart/2008/layout/LinedList"/>
    <dgm:cxn modelId="{14C5EF25-F137-2B42-851A-39482889742A}" type="presParOf" srcId="{B8765193-1D16-414C-906B-0577BBF6C674}" destId="{EA09663D-B7E9-2F43-A1ED-AB07D4BA2ED8}" srcOrd="1" destOrd="0" presId="urn:microsoft.com/office/officeart/2008/layout/LinedList"/>
    <dgm:cxn modelId="{7D082169-3269-424D-8A99-30F5FF4DFBCC}" type="presParOf" srcId="{EA09663D-B7E9-2F43-A1ED-AB07D4BA2ED8}" destId="{1E30EC0D-6478-274B-A0ED-189F1FC88CBE}" srcOrd="0" destOrd="0" presId="urn:microsoft.com/office/officeart/2008/layout/LinedList"/>
    <dgm:cxn modelId="{0320E996-DEC1-8A49-A59D-8D19EDA6CCF0}" type="presParOf" srcId="{EA09663D-B7E9-2F43-A1ED-AB07D4BA2ED8}" destId="{4A9BF154-520C-9E4E-A584-1BBF4A2CFD40}" srcOrd="1" destOrd="0" presId="urn:microsoft.com/office/officeart/2008/layout/LinedList"/>
    <dgm:cxn modelId="{221BBB30-DDD3-5A4F-9975-44D67D1961D3}" type="presParOf" srcId="{B8765193-1D16-414C-906B-0577BBF6C674}" destId="{4449CB1D-29E9-C545-A51D-FCBA592B9DF0}" srcOrd="2" destOrd="0" presId="urn:microsoft.com/office/officeart/2008/layout/LinedList"/>
    <dgm:cxn modelId="{6A246F15-CE20-5A46-95AD-6B13A3F02B20}" type="presParOf" srcId="{B8765193-1D16-414C-906B-0577BBF6C674}" destId="{1E7B2CDC-0B47-C144-8E73-4975E3A4739C}" srcOrd="3" destOrd="0" presId="urn:microsoft.com/office/officeart/2008/layout/LinedList"/>
    <dgm:cxn modelId="{B9294FE5-6B6D-1E48-BB28-56054EBDDA35}" type="presParOf" srcId="{1E7B2CDC-0B47-C144-8E73-4975E3A4739C}" destId="{01AB3E41-3701-804D-BDE2-767F5E6A8128}" srcOrd="0" destOrd="0" presId="urn:microsoft.com/office/officeart/2008/layout/LinedList"/>
    <dgm:cxn modelId="{7967C30B-D5D7-8745-9947-6D8DB6B32EDD}" type="presParOf" srcId="{1E7B2CDC-0B47-C144-8E73-4975E3A4739C}" destId="{E432B8C9-CC22-F04A-8C87-C2E2FF4DE086}" srcOrd="1" destOrd="0" presId="urn:microsoft.com/office/officeart/2008/layout/LinedList"/>
    <dgm:cxn modelId="{39130CCE-1382-B642-B340-C1601B9AEBA1}" type="presParOf" srcId="{B8765193-1D16-414C-906B-0577BBF6C674}" destId="{9B648C27-9306-D94C-BCBF-6AF1D321E39F}" srcOrd="4" destOrd="0" presId="urn:microsoft.com/office/officeart/2008/layout/LinedList"/>
    <dgm:cxn modelId="{9CFE5DC9-EB0B-C84B-8B23-92F9F0478556}" type="presParOf" srcId="{B8765193-1D16-414C-906B-0577BBF6C674}" destId="{07F65C3F-A5DA-4A4D-A1FD-EFFD63596F3D}" srcOrd="5" destOrd="0" presId="urn:microsoft.com/office/officeart/2008/layout/LinedList"/>
    <dgm:cxn modelId="{EE8B9A77-8B23-1E41-B8AE-8BDA2F09720B}" type="presParOf" srcId="{07F65C3F-A5DA-4A4D-A1FD-EFFD63596F3D}" destId="{C1507A33-656F-9B4C-A7C4-0133A7AE6D38}" srcOrd="0" destOrd="0" presId="urn:microsoft.com/office/officeart/2008/layout/LinedList"/>
    <dgm:cxn modelId="{561BF5B7-D145-A84D-8B58-1D85E6E2A7FB}" type="presParOf" srcId="{07F65C3F-A5DA-4A4D-A1FD-EFFD63596F3D}" destId="{7720AACD-0F5B-694E-97A1-E71461DBBD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C0CEBC-A8C9-4D97-92FA-7CC18C2E329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E1CFD66A-5127-4AC6-A83E-8127620EFE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Self-help skills</a:t>
          </a:r>
        </a:p>
      </dgm:t>
    </dgm:pt>
    <dgm:pt modelId="{17CA9D21-016B-4A0E-B322-45F8C52F5EE0}" type="parTrans" cxnId="{A7F9A27E-46D7-40E7-90C1-FD273DEECBB9}">
      <dgm:prSet/>
      <dgm:spPr/>
      <dgm:t>
        <a:bodyPr/>
        <a:lstStyle/>
        <a:p>
          <a:endParaRPr lang="en-US"/>
        </a:p>
      </dgm:t>
    </dgm:pt>
    <dgm:pt modelId="{8D8A9EA5-A379-405B-AA10-598EF04AFE0A}" type="sibTrans" cxnId="{A7F9A27E-46D7-40E7-90C1-FD273DEECBB9}">
      <dgm:prSet/>
      <dgm:spPr/>
      <dgm:t>
        <a:bodyPr/>
        <a:lstStyle/>
        <a:p>
          <a:endParaRPr lang="en-US"/>
        </a:p>
      </dgm:t>
    </dgm:pt>
    <dgm:pt modelId="{D49337F2-DC31-44CC-9CF1-85A705B124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Toilet and hand washing</a:t>
          </a:r>
        </a:p>
      </dgm:t>
    </dgm:pt>
    <dgm:pt modelId="{50763A09-BC96-435E-A7EE-B90380B9B901}" type="parTrans" cxnId="{448CC2E2-60F7-4CCF-BB7A-C4DBCCCF431A}">
      <dgm:prSet/>
      <dgm:spPr/>
      <dgm:t>
        <a:bodyPr/>
        <a:lstStyle/>
        <a:p>
          <a:endParaRPr lang="en-US"/>
        </a:p>
      </dgm:t>
    </dgm:pt>
    <dgm:pt modelId="{26D84D31-5F31-4312-964E-C018E5F237A0}" type="sibTrans" cxnId="{448CC2E2-60F7-4CCF-BB7A-C4DBCCCF431A}">
      <dgm:prSet/>
      <dgm:spPr/>
      <dgm:t>
        <a:bodyPr/>
        <a:lstStyle/>
        <a:p>
          <a:endParaRPr lang="en-US"/>
        </a:p>
      </dgm:t>
    </dgm:pt>
    <dgm:pt modelId="{698500D6-52A9-4125-B876-9393D520B5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Undressing/dressing for outdoor play</a:t>
          </a:r>
        </a:p>
      </dgm:t>
    </dgm:pt>
    <dgm:pt modelId="{40500097-01A8-4703-AA3F-0781E42F282C}" type="parTrans" cxnId="{08BC250D-3AE1-4A35-AEA6-EE6DDED414E6}">
      <dgm:prSet/>
      <dgm:spPr/>
      <dgm:t>
        <a:bodyPr/>
        <a:lstStyle/>
        <a:p>
          <a:endParaRPr lang="en-US"/>
        </a:p>
      </dgm:t>
    </dgm:pt>
    <dgm:pt modelId="{B87825DE-314F-43AA-A4FA-BE6A676872A8}" type="sibTrans" cxnId="{08BC250D-3AE1-4A35-AEA6-EE6DDED414E6}">
      <dgm:prSet/>
      <dgm:spPr/>
      <dgm:t>
        <a:bodyPr/>
        <a:lstStyle/>
        <a:p>
          <a:endParaRPr lang="en-US"/>
        </a:p>
      </dgm:t>
    </dgm:pt>
    <dgm:pt modelId="{3849B4E1-7C0B-4C80-8B78-62271667DA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Putting on shoes</a:t>
          </a:r>
        </a:p>
      </dgm:t>
    </dgm:pt>
    <dgm:pt modelId="{2750DDB7-6751-4959-A7B6-CB5F05279423}" type="parTrans" cxnId="{D4D11D99-103A-44E3-84F2-A5144273DBBB}">
      <dgm:prSet/>
      <dgm:spPr/>
      <dgm:t>
        <a:bodyPr/>
        <a:lstStyle/>
        <a:p>
          <a:endParaRPr lang="en-US"/>
        </a:p>
      </dgm:t>
    </dgm:pt>
    <dgm:pt modelId="{35820663-3897-40A7-9CBE-A6E9108A06F5}" type="sibTrans" cxnId="{D4D11D99-103A-44E3-84F2-A5144273DBBB}">
      <dgm:prSet/>
      <dgm:spPr/>
      <dgm:t>
        <a:bodyPr/>
        <a:lstStyle/>
        <a:p>
          <a:endParaRPr lang="en-US"/>
        </a:p>
      </dgm:t>
    </dgm:pt>
    <dgm:pt modelId="{EBC21093-8696-4965-A371-6FCB72C490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Taking off/putting on coat</a:t>
          </a:r>
        </a:p>
      </dgm:t>
    </dgm:pt>
    <dgm:pt modelId="{078D8D5E-0B4E-421C-BC7F-E7FA0C0EA6FE}" type="parTrans" cxnId="{7D4826CC-FD48-4029-A60F-7A5E8F40D3E8}">
      <dgm:prSet/>
      <dgm:spPr/>
      <dgm:t>
        <a:bodyPr/>
        <a:lstStyle/>
        <a:p>
          <a:endParaRPr lang="en-US"/>
        </a:p>
      </dgm:t>
    </dgm:pt>
    <dgm:pt modelId="{40D1DC65-A86F-4C7B-BD51-7FB7C8F6B9FA}" type="sibTrans" cxnId="{7D4826CC-FD48-4029-A60F-7A5E8F40D3E8}">
      <dgm:prSet/>
      <dgm:spPr/>
      <dgm:t>
        <a:bodyPr/>
        <a:lstStyle/>
        <a:p>
          <a:endParaRPr lang="en-US"/>
        </a:p>
      </dgm:t>
    </dgm:pt>
    <dgm:pt modelId="{12928554-76A1-447A-A1CD-D88CE6CB42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Packing, zipping school bags</a:t>
          </a:r>
        </a:p>
      </dgm:t>
    </dgm:pt>
    <dgm:pt modelId="{45814AA5-FEB1-4ECC-872A-5B308EC4B2AC}" type="parTrans" cxnId="{74C4CFD3-8C0B-47F4-AB56-5E3DB0671FD2}">
      <dgm:prSet/>
      <dgm:spPr/>
      <dgm:t>
        <a:bodyPr/>
        <a:lstStyle/>
        <a:p>
          <a:endParaRPr lang="en-US"/>
        </a:p>
      </dgm:t>
    </dgm:pt>
    <dgm:pt modelId="{685FBE1F-F35F-4528-990B-F48E9E487B65}" type="sibTrans" cxnId="{74C4CFD3-8C0B-47F4-AB56-5E3DB0671FD2}">
      <dgm:prSet/>
      <dgm:spPr/>
      <dgm:t>
        <a:bodyPr/>
        <a:lstStyle/>
        <a:p>
          <a:endParaRPr lang="en-US"/>
        </a:p>
      </dgm:t>
    </dgm:pt>
    <dgm:pt modelId="{505E3D07-98E6-4623-A1C0-70BB1F3128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latin typeface="Segoe Print" panose="02000800000000000000" pitchFamily="2" charset="0"/>
            </a:rPr>
            <a:t>Tidying up</a:t>
          </a:r>
        </a:p>
      </dgm:t>
    </dgm:pt>
    <dgm:pt modelId="{EA086B61-458D-499E-8A34-E7711140A7E7}" type="parTrans" cxnId="{E141E422-ACBD-4FC6-BF7F-0E94B8294F54}">
      <dgm:prSet/>
      <dgm:spPr/>
      <dgm:t>
        <a:bodyPr/>
        <a:lstStyle/>
        <a:p>
          <a:endParaRPr lang="en-US"/>
        </a:p>
      </dgm:t>
    </dgm:pt>
    <dgm:pt modelId="{9600ABE3-9FF1-4039-9767-5A7432BC90AE}" type="sibTrans" cxnId="{E141E422-ACBD-4FC6-BF7F-0E94B8294F54}">
      <dgm:prSet/>
      <dgm:spPr/>
      <dgm:t>
        <a:bodyPr/>
        <a:lstStyle/>
        <a:p>
          <a:endParaRPr lang="en-US"/>
        </a:p>
      </dgm:t>
    </dgm:pt>
    <dgm:pt modelId="{E27378EA-8DA6-4034-B302-E3C45C1FCD9A}" type="pres">
      <dgm:prSet presAssocID="{BCC0CEBC-A8C9-4D97-92FA-7CC18C2E329E}" presName="root" presStyleCnt="0">
        <dgm:presLayoutVars>
          <dgm:dir/>
          <dgm:resizeHandles val="exact"/>
        </dgm:presLayoutVars>
      </dgm:prSet>
      <dgm:spPr/>
    </dgm:pt>
    <dgm:pt modelId="{60E06548-8EBE-4B8E-B5BC-E65A2FDA98F7}" type="pres">
      <dgm:prSet presAssocID="{E1CFD66A-5127-4AC6-A83E-8127620EFE15}" presName="compNode" presStyleCnt="0"/>
      <dgm:spPr/>
    </dgm:pt>
    <dgm:pt modelId="{8C920959-1D3C-4AC7-8609-EB7391FCF419}" type="pres">
      <dgm:prSet presAssocID="{E1CFD66A-5127-4AC6-A83E-8127620EFE15}" presName="iconRect" presStyleLbl="node1" presStyleIdx="0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1417516-EF12-43DB-9B9E-59DE769D8C25}" type="pres">
      <dgm:prSet presAssocID="{E1CFD66A-5127-4AC6-A83E-8127620EFE15}" presName="spaceRect" presStyleCnt="0"/>
      <dgm:spPr/>
    </dgm:pt>
    <dgm:pt modelId="{99859126-D3A3-43C8-9A0D-6D54B5927269}" type="pres">
      <dgm:prSet presAssocID="{E1CFD66A-5127-4AC6-A83E-8127620EFE15}" presName="textRect" presStyleLbl="revTx" presStyleIdx="0" presStyleCnt="7">
        <dgm:presLayoutVars>
          <dgm:chMax val="1"/>
          <dgm:chPref val="1"/>
        </dgm:presLayoutVars>
      </dgm:prSet>
      <dgm:spPr/>
    </dgm:pt>
    <dgm:pt modelId="{43C2C71D-BFCD-4D63-B85A-81CDB9878848}" type="pres">
      <dgm:prSet presAssocID="{8D8A9EA5-A379-405B-AA10-598EF04AFE0A}" presName="sibTrans" presStyleCnt="0"/>
      <dgm:spPr/>
    </dgm:pt>
    <dgm:pt modelId="{4C2C2E1A-7E1E-456A-9157-8A88537DF6D7}" type="pres">
      <dgm:prSet presAssocID="{D49337F2-DC31-44CC-9CF1-85A705B124DD}" presName="compNode" presStyleCnt="0"/>
      <dgm:spPr/>
    </dgm:pt>
    <dgm:pt modelId="{A84D2026-6AB6-4DA8-BEC8-184ECE6D7407}" type="pres">
      <dgm:prSet presAssocID="{D49337F2-DC31-44CC-9CF1-85A705B124DD}" presName="iconRect" presStyleLbl="node1" presStyleIdx="1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wer"/>
        </a:ext>
      </dgm:extLst>
    </dgm:pt>
    <dgm:pt modelId="{EA4E5920-CF54-43A6-8658-87ADC2687685}" type="pres">
      <dgm:prSet presAssocID="{D49337F2-DC31-44CC-9CF1-85A705B124DD}" presName="spaceRect" presStyleCnt="0"/>
      <dgm:spPr/>
    </dgm:pt>
    <dgm:pt modelId="{212AC79F-CBE6-46BB-B850-B98CF02C5B02}" type="pres">
      <dgm:prSet presAssocID="{D49337F2-DC31-44CC-9CF1-85A705B124DD}" presName="textRect" presStyleLbl="revTx" presStyleIdx="1" presStyleCnt="7">
        <dgm:presLayoutVars>
          <dgm:chMax val="1"/>
          <dgm:chPref val="1"/>
        </dgm:presLayoutVars>
      </dgm:prSet>
      <dgm:spPr/>
    </dgm:pt>
    <dgm:pt modelId="{0D4FEFFC-54D8-48B0-B884-91036D2F99F2}" type="pres">
      <dgm:prSet presAssocID="{26D84D31-5F31-4312-964E-C018E5F237A0}" presName="sibTrans" presStyleCnt="0"/>
      <dgm:spPr/>
    </dgm:pt>
    <dgm:pt modelId="{470FA51E-CA80-4125-AE6F-5E4BDBF16CC5}" type="pres">
      <dgm:prSet presAssocID="{698500D6-52A9-4125-B876-9393D520B500}" presName="compNode" presStyleCnt="0"/>
      <dgm:spPr/>
    </dgm:pt>
    <dgm:pt modelId="{EFF2DD22-8CCA-468F-A1DC-430CFB863D45}" type="pres">
      <dgm:prSet presAssocID="{698500D6-52A9-4125-B876-9393D520B500}" presName="iconRect" presStyleLbl="node1" presStyleIdx="2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e"/>
        </a:ext>
      </dgm:extLst>
    </dgm:pt>
    <dgm:pt modelId="{DE82AAE3-BF3F-4EE1-8784-FBB989CA73ED}" type="pres">
      <dgm:prSet presAssocID="{698500D6-52A9-4125-B876-9393D520B500}" presName="spaceRect" presStyleCnt="0"/>
      <dgm:spPr/>
    </dgm:pt>
    <dgm:pt modelId="{ECC7AB84-B21F-4440-8570-A4F3BAAEA85A}" type="pres">
      <dgm:prSet presAssocID="{698500D6-52A9-4125-B876-9393D520B500}" presName="textRect" presStyleLbl="revTx" presStyleIdx="2" presStyleCnt="7" custScaleX="227490">
        <dgm:presLayoutVars>
          <dgm:chMax val="1"/>
          <dgm:chPref val="1"/>
        </dgm:presLayoutVars>
      </dgm:prSet>
      <dgm:spPr/>
    </dgm:pt>
    <dgm:pt modelId="{F3DC48A5-87F5-4E06-9216-346A954E559F}" type="pres">
      <dgm:prSet presAssocID="{B87825DE-314F-43AA-A4FA-BE6A676872A8}" presName="sibTrans" presStyleCnt="0"/>
      <dgm:spPr/>
    </dgm:pt>
    <dgm:pt modelId="{6E0201E1-A032-4FBF-891B-AA61799BE6A2}" type="pres">
      <dgm:prSet presAssocID="{3849B4E1-7C0B-4C80-8B78-62271667DA68}" presName="compNode" presStyleCnt="0"/>
      <dgm:spPr/>
    </dgm:pt>
    <dgm:pt modelId="{7EF627FE-2570-494A-A3BC-ECFC25A7B8E9}" type="pres">
      <dgm:prSet presAssocID="{3849B4E1-7C0B-4C80-8B78-62271667DA68}" presName="iconRect" presStyleLbl="node1" presStyleIdx="3" presStyleCnt="7" custLinFactNeighborY="3302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A2E9B21C-D598-4FEB-870B-B06337B0E30E}" type="pres">
      <dgm:prSet presAssocID="{3849B4E1-7C0B-4C80-8B78-62271667DA68}" presName="spaceRect" presStyleCnt="0"/>
      <dgm:spPr/>
    </dgm:pt>
    <dgm:pt modelId="{C88FE89B-5773-42AA-A9D4-2D1BA40AF608}" type="pres">
      <dgm:prSet presAssocID="{3849B4E1-7C0B-4C80-8B78-62271667DA68}" presName="textRect" presStyleLbl="revTx" presStyleIdx="3" presStyleCnt="7">
        <dgm:presLayoutVars>
          <dgm:chMax val="1"/>
          <dgm:chPref val="1"/>
        </dgm:presLayoutVars>
      </dgm:prSet>
      <dgm:spPr/>
    </dgm:pt>
    <dgm:pt modelId="{58542CE9-9AA1-4439-91EF-BA5B9BA02AE6}" type="pres">
      <dgm:prSet presAssocID="{35820663-3897-40A7-9CBE-A6E9108A06F5}" presName="sibTrans" presStyleCnt="0"/>
      <dgm:spPr/>
    </dgm:pt>
    <dgm:pt modelId="{E956187A-9341-49F8-AEF2-93145EC152DD}" type="pres">
      <dgm:prSet presAssocID="{EBC21093-8696-4965-A371-6FCB72C49042}" presName="compNode" presStyleCnt="0"/>
      <dgm:spPr/>
    </dgm:pt>
    <dgm:pt modelId="{DDE09BF3-4571-48F8-8432-D953518E3AFF}" type="pres">
      <dgm:prSet presAssocID="{EBC21093-8696-4965-A371-6FCB72C49042}" presName="iconRect" presStyleLbl="node1" presStyleIdx="4" presStyleCnt="7" custLinFactNeighborY="3302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ger"/>
        </a:ext>
      </dgm:extLst>
    </dgm:pt>
    <dgm:pt modelId="{AB5889C8-43E7-4AD3-A591-D6F87DA56AA7}" type="pres">
      <dgm:prSet presAssocID="{EBC21093-8696-4965-A371-6FCB72C49042}" presName="spaceRect" presStyleCnt="0"/>
      <dgm:spPr/>
    </dgm:pt>
    <dgm:pt modelId="{BE6A01B3-D422-4F5C-960B-637FFE91AC24}" type="pres">
      <dgm:prSet presAssocID="{EBC21093-8696-4965-A371-6FCB72C49042}" presName="textRect" presStyleLbl="revTx" presStyleIdx="4" presStyleCnt="7" custScaleX="135036">
        <dgm:presLayoutVars>
          <dgm:chMax val="1"/>
          <dgm:chPref val="1"/>
        </dgm:presLayoutVars>
      </dgm:prSet>
      <dgm:spPr/>
    </dgm:pt>
    <dgm:pt modelId="{2A039CD5-573D-4A9C-9F3D-1F9319C05502}" type="pres">
      <dgm:prSet presAssocID="{40D1DC65-A86F-4C7B-BD51-7FB7C8F6B9FA}" presName="sibTrans" presStyleCnt="0"/>
      <dgm:spPr/>
    </dgm:pt>
    <dgm:pt modelId="{479D8E4C-B007-430A-A17D-BC3816A4D839}" type="pres">
      <dgm:prSet presAssocID="{12928554-76A1-447A-A1CD-D88CE6CB4233}" presName="compNode" presStyleCnt="0"/>
      <dgm:spPr/>
    </dgm:pt>
    <dgm:pt modelId="{44D012C4-2F36-4A20-A58A-46A645445BD5}" type="pres">
      <dgm:prSet presAssocID="{12928554-76A1-447A-A1CD-D88CE6CB4233}" presName="iconRect" presStyleLbl="node1" presStyleIdx="5" presStyleCnt="7" custLinFactNeighborY="30020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itcase"/>
        </a:ext>
      </dgm:extLst>
    </dgm:pt>
    <dgm:pt modelId="{B4C6707A-2312-474E-B2F7-34836F663876}" type="pres">
      <dgm:prSet presAssocID="{12928554-76A1-447A-A1CD-D88CE6CB4233}" presName="spaceRect" presStyleCnt="0"/>
      <dgm:spPr/>
    </dgm:pt>
    <dgm:pt modelId="{4AFB64A0-1905-4E92-ABF1-1BBDBA69907C}" type="pres">
      <dgm:prSet presAssocID="{12928554-76A1-447A-A1CD-D88CE6CB4233}" presName="textRect" presStyleLbl="revTx" presStyleIdx="5" presStyleCnt="7" custScaleX="117255">
        <dgm:presLayoutVars>
          <dgm:chMax val="1"/>
          <dgm:chPref val="1"/>
        </dgm:presLayoutVars>
      </dgm:prSet>
      <dgm:spPr/>
    </dgm:pt>
    <dgm:pt modelId="{F8965E2B-6EB2-4FC9-B2B0-5EED003CE18A}" type="pres">
      <dgm:prSet presAssocID="{685FBE1F-F35F-4528-990B-F48E9E487B65}" presName="sibTrans" presStyleCnt="0"/>
      <dgm:spPr/>
    </dgm:pt>
    <dgm:pt modelId="{752000F1-468A-4EB4-BB93-05443C666157}" type="pres">
      <dgm:prSet presAssocID="{505E3D07-98E6-4623-A1C0-70BB1F3128AB}" presName="compNode" presStyleCnt="0"/>
      <dgm:spPr/>
    </dgm:pt>
    <dgm:pt modelId="{6E37157A-2719-42AF-92FE-D894F10D0C38}" type="pres">
      <dgm:prSet presAssocID="{505E3D07-98E6-4623-A1C0-70BB1F3128AB}" presName="iconRect" presStyleLbl="node1" presStyleIdx="6" presStyleCnt="7" custLinFactNeighborY="30020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F4CE9ED-D907-44D7-A7F3-DC49DE45B1DD}" type="pres">
      <dgm:prSet presAssocID="{505E3D07-98E6-4623-A1C0-70BB1F3128AB}" presName="spaceRect" presStyleCnt="0"/>
      <dgm:spPr/>
    </dgm:pt>
    <dgm:pt modelId="{A7CD099A-5D3B-4E8A-AEE3-C2DA65AA37D3}" type="pres">
      <dgm:prSet presAssocID="{505E3D07-98E6-4623-A1C0-70BB1F3128A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08BC250D-3AE1-4A35-AEA6-EE6DDED414E6}" srcId="{BCC0CEBC-A8C9-4D97-92FA-7CC18C2E329E}" destId="{698500D6-52A9-4125-B876-9393D520B500}" srcOrd="2" destOrd="0" parTransId="{40500097-01A8-4703-AA3F-0781E42F282C}" sibTransId="{B87825DE-314F-43AA-A4FA-BE6A676872A8}"/>
    <dgm:cxn modelId="{E7DA6A1D-C72E-4CFC-A2BF-EC9E2AFCD4B8}" type="presOf" srcId="{3849B4E1-7C0B-4C80-8B78-62271667DA68}" destId="{C88FE89B-5773-42AA-A9D4-2D1BA40AF608}" srcOrd="0" destOrd="0" presId="urn:microsoft.com/office/officeart/2018/2/layout/IconLabelList"/>
    <dgm:cxn modelId="{E141E422-ACBD-4FC6-BF7F-0E94B8294F54}" srcId="{BCC0CEBC-A8C9-4D97-92FA-7CC18C2E329E}" destId="{505E3D07-98E6-4623-A1C0-70BB1F3128AB}" srcOrd="6" destOrd="0" parTransId="{EA086B61-458D-499E-8A34-E7711140A7E7}" sibTransId="{9600ABE3-9FF1-4039-9767-5A7432BC90AE}"/>
    <dgm:cxn modelId="{3B006771-E20E-4BF0-AACC-6CC6328BA47B}" type="presOf" srcId="{505E3D07-98E6-4623-A1C0-70BB1F3128AB}" destId="{A7CD099A-5D3B-4E8A-AEE3-C2DA65AA37D3}" srcOrd="0" destOrd="0" presId="urn:microsoft.com/office/officeart/2018/2/layout/IconLabelList"/>
    <dgm:cxn modelId="{A7F9A27E-46D7-40E7-90C1-FD273DEECBB9}" srcId="{BCC0CEBC-A8C9-4D97-92FA-7CC18C2E329E}" destId="{E1CFD66A-5127-4AC6-A83E-8127620EFE15}" srcOrd="0" destOrd="0" parTransId="{17CA9D21-016B-4A0E-B322-45F8C52F5EE0}" sibTransId="{8D8A9EA5-A379-405B-AA10-598EF04AFE0A}"/>
    <dgm:cxn modelId="{CEA47097-7C4D-4855-AC72-632A675D48DB}" type="presOf" srcId="{D49337F2-DC31-44CC-9CF1-85A705B124DD}" destId="{212AC79F-CBE6-46BB-B850-B98CF02C5B02}" srcOrd="0" destOrd="0" presId="urn:microsoft.com/office/officeart/2018/2/layout/IconLabelList"/>
    <dgm:cxn modelId="{D4D11D99-103A-44E3-84F2-A5144273DBBB}" srcId="{BCC0CEBC-A8C9-4D97-92FA-7CC18C2E329E}" destId="{3849B4E1-7C0B-4C80-8B78-62271667DA68}" srcOrd="3" destOrd="0" parTransId="{2750DDB7-6751-4959-A7B6-CB5F05279423}" sibTransId="{35820663-3897-40A7-9CBE-A6E9108A06F5}"/>
    <dgm:cxn modelId="{B4C297C7-CA7C-4888-BFD4-73E14C075AE2}" type="presOf" srcId="{EBC21093-8696-4965-A371-6FCB72C49042}" destId="{BE6A01B3-D422-4F5C-960B-637FFE91AC24}" srcOrd="0" destOrd="0" presId="urn:microsoft.com/office/officeart/2018/2/layout/IconLabelList"/>
    <dgm:cxn modelId="{7D4826CC-FD48-4029-A60F-7A5E8F40D3E8}" srcId="{BCC0CEBC-A8C9-4D97-92FA-7CC18C2E329E}" destId="{EBC21093-8696-4965-A371-6FCB72C49042}" srcOrd="4" destOrd="0" parTransId="{078D8D5E-0B4E-421C-BC7F-E7FA0C0EA6FE}" sibTransId="{40D1DC65-A86F-4C7B-BD51-7FB7C8F6B9FA}"/>
    <dgm:cxn modelId="{C902E1CD-2806-478A-A518-48776529BEED}" type="presOf" srcId="{BCC0CEBC-A8C9-4D97-92FA-7CC18C2E329E}" destId="{E27378EA-8DA6-4034-B302-E3C45C1FCD9A}" srcOrd="0" destOrd="0" presId="urn:microsoft.com/office/officeart/2018/2/layout/IconLabelList"/>
    <dgm:cxn modelId="{4A65D9CF-072A-43B9-B663-B31F5FFD8567}" type="presOf" srcId="{698500D6-52A9-4125-B876-9393D520B500}" destId="{ECC7AB84-B21F-4440-8570-A4F3BAAEA85A}" srcOrd="0" destOrd="0" presId="urn:microsoft.com/office/officeart/2018/2/layout/IconLabelList"/>
    <dgm:cxn modelId="{173B3ED0-9D7D-45F1-BA1E-2393D29C3CB3}" type="presOf" srcId="{12928554-76A1-447A-A1CD-D88CE6CB4233}" destId="{4AFB64A0-1905-4E92-ABF1-1BBDBA69907C}" srcOrd="0" destOrd="0" presId="urn:microsoft.com/office/officeart/2018/2/layout/IconLabelList"/>
    <dgm:cxn modelId="{74C4CFD3-8C0B-47F4-AB56-5E3DB0671FD2}" srcId="{BCC0CEBC-A8C9-4D97-92FA-7CC18C2E329E}" destId="{12928554-76A1-447A-A1CD-D88CE6CB4233}" srcOrd="5" destOrd="0" parTransId="{45814AA5-FEB1-4ECC-872A-5B308EC4B2AC}" sibTransId="{685FBE1F-F35F-4528-990B-F48E9E487B65}"/>
    <dgm:cxn modelId="{E1B8CAE0-7507-4DE3-9A39-2CD93ACF0198}" type="presOf" srcId="{E1CFD66A-5127-4AC6-A83E-8127620EFE15}" destId="{99859126-D3A3-43C8-9A0D-6D54B5927269}" srcOrd="0" destOrd="0" presId="urn:microsoft.com/office/officeart/2018/2/layout/IconLabelList"/>
    <dgm:cxn modelId="{448CC2E2-60F7-4CCF-BB7A-C4DBCCCF431A}" srcId="{BCC0CEBC-A8C9-4D97-92FA-7CC18C2E329E}" destId="{D49337F2-DC31-44CC-9CF1-85A705B124DD}" srcOrd="1" destOrd="0" parTransId="{50763A09-BC96-435E-A7EE-B90380B9B901}" sibTransId="{26D84D31-5F31-4312-964E-C018E5F237A0}"/>
    <dgm:cxn modelId="{4370FBD8-DBFC-4B46-9443-E9714956EF61}" type="presParOf" srcId="{E27378EA-8DA6-4034-B302-E3C45C1FCD9A}" destId="{60E06548-8EBE-4B8E-B5BC-E65A2FDA98F7}" srcOrd="0" destOrd="0" presId="urn:microsoft.com/office/officeart/2018/2/layout/IconLabelList"/>
    <dgm:cxn modelId="{F855AD32-EEA4-4AF0-8F44-B364E57F33ED}" type="presParOf" srcId="{60E06548-8EBE-4B8E-B5BC-E65A2FDA98F7}" destId="{8C920959-1D3C-4AC7-8609-EB7391FCF419}" srcOrd="0" destOrd="0" presId="urn:microsoft.com/office/officeart/2018/2/layout/IconLabelList"/>
    <dgm:cxn modelId="{50C92EA0-4A18-4300-B1D4-A746347820D6}" type="presParOf" srcId="{60E06548-8EBE-4B8E-B5BC-E65A2FDA98F7}" destId="{F1417516-EF12-43DB-9B9E-59DE769D8C25}" srcOrd="1" destOrd="0" presId="urn:microsoft.com/office/officeart/2018/2/layout/IconLabelList"/>
    <dgm:cxn modelId="{A310E651-2A24-48BB-BD8F-CEAF08F7597F}" type="presParOf" srcId="{60E06548-8EBE-4B8E-B5BC-E65A2FDA98F7}" destId="{99859126-D3A3-43C8-9A0D-6D54B5927269}" srcOrd="2" destOrd="0" presId="urn:microsoft.com/office/officeart/2018/2/layout/IconLabelList"/>
    <dgm:cxn modelId="{444B4529-9034-4391-8B3D-179A47533918}" type="presParOf" srcId="{E27378EA-8DA6-4034-B302-E3C45C1FCD9A}" destId="{43C2C71D-BFCD-4D63-B85A-81CDB9878848}" srcOrd="1" destOrd="0" presId="urn:microsoft.com/office/officeart/2018/2/layout/IconLabelList"/>
    <dgm:cxn modelId="{1E48682E-59AB-4585-B1FA-2B0AFC9A1430}" type="presParOf" srcId="{E27378EA-8DA6-4034-B302-E3C45C1FCD9A}" destId="{4C2C2E1A-7E1E-456A-9157-8A88537DF6D7}" srcOrd="2" destOrd="0" presId="urn:microsoft.com/office/officeart/2018/2/layout/IconLabelList"/>
    <dgm:cxn modelId="{9EB04AB4-D458-4132-9336-FE7F501BBF19}" type="presParOf" srcId="{4C2C2E1A-7E1E-456A-9157-8A88537DF6D7}" destId="{A84D2026-6AB6-4DA8-BEC8-184ECE6D7407}" srcOrd="0" destOrd="0" presId="urn:microsoft.com/office/officeart/2018/2/layout/IconLabelList"/>
    <dgm:cxn modelId="{7DC2AF3F-A2FB-4944-8F26-DB8458451CD7}" type="presParOf" srcId="{4C2C2E1A-7E1E-456A-9157-8A88537DF6D7}" destId="{EA4E5920-CF54-43A6-8658-87ADC2687685}" srcOrd="1" destOrd="0" presId="urn:microsoft.com/office/officeart/2018/2/layout/IconLabelList"/>
    <dgm:cxn modelId="{12511EB2-1406-4675-8E00-0AD94751D67F}" type="presParOf" srcId="{4C2C2E1A-7E1E-456A-9157-8A88537DF6D7}" destId="{212AC79F-CBE6-46BB-B850-B98CF02C5B02}" srcOrd="2" destOrd="0" presId="urn:microsoft.com/office/officeart/2018/2/layout/IconLabelList"/>
    <dgm:cxn modelId="{9643E8C6-88FC-42EF-9FA0-1A602FBF9B60}" type="presParOf" srcId="{E27378EA-8DA6-4034-B302-E3C45C1FCD9A}" destId="{0D4FEFFC-54D8-48B0-B884-91036D2F99F2}" srcOrd="3" destOrd="0" presId="urn:microsoft.com/office/officeart/2018/2/layout/IconLabelList"/>
    <dgm:cxn modelId="{F431D66E-6388-41D3-B89A-07D783887F24}" type="presParOf" srcId="{E27378EA-8DA6-4034-B302-E3C45C1FCD9A}" destId="{470FA51E-CA80-4125-AE6F-5E4BDBF16CC5}" srcOrd="4" destOrd="0" presId="urn:microsoft.com/office/officeart/2018/2/layout/IconLabelList"/>
    <dgm:cxn modelId="{8E6980F5-2B76-40F5-AB13-551A2FB82A88}" type="presParOf" srcId="{470FA51E-CA80-4125-AE6F-5E4BDBF16CC5}" destId="{EFF2DD22-8CCA-468F-A1DC-430CFB863D45}" srcOrd="0" destOrd="0" presId="urn:microsoft.com/office/officeart/2018/2/layout/IconLabelList"/>
    <dgm:cxn modelId="{BBFD9B99-D331-4F37-BC9D-F21C56EBB407}" type="presParOf" srcId="{470FA51E-CA80-4125-AE6F-5E4BDBF16CC5}" destId="{DE82AAE3-BF3F-4EE1-8784-FBB989CA73ED}" srcOrd="1" destOrd="0" presId="urn:microsoft.com/office/officeart/2018/2/layout/IconLabelList"/>
    <dgm:cxn modelId="{DE55AE97-29DC-4FB3-BEB8-F452167BCF00}" type="presParOf" srcId="{470FA51E-CA80-4125-AE6F-5E4BDBF16CC5}" destId="{ECC7AB84-B21F-4440-8570-A4F3BAAEA85A}" srcOrd="2" destOrd="0" presId="urn:microsoft.com/office/officeart/2018/2/layout/IconLabelList"/>
    <dgm:cxn modelId="{CAB51D6E-7F79-4856-8B85-F0E83C4225D4}" type="presParOf" srcId="{E27378EA-8DA6-4034-B302-E3C45C1FCD9A}" destId="{F3DC48A5-87F5-4E06-9216-346A954E559F}" srcOrd="5" destOrd="0" presId="urn:microsoft.com/office/officeart/2018/2/layout/IconLabelList"/>
    <dgm:cxn modelId="{1C8E4F4A-F8D6-4D4B-8C48-9F98C9187817}" type="presParOf" srcId="{E27378EA-8DA6-4034-B302-E3C45C1FCD9A}" destId="{6E0201E1-A032-4FBF-891B-AA61799BE6A2}" srcOrd="6" destOrd="0" presId="urn:microsoft.com/office/officeart/2018/2/layout/IconLabelList"/>
    <dgm:cxn modelId="{55865D58-2E1E-4068-860F-49406EB76A8B}" type="presParOf" srcId="{6E0201E1-A032-4FBF-891B-AA61799BE6A2}" destId="{7EF627FE-2570-494A-A3BC-ECFC25A7B8E9}" srcOrd="0" destOrd="0" presId="urn:microsoft.com/office/officeart/2018/2/layout/IconLabelList"/>
    <dgm:cxn modelId="{0C6FCFA8-E542-4130-B3A6-F021F37B302B}" type="presParOf" srcId="{6E0201E1-A032-4FBF-891B-AA61799BE6A2}" destId="{A2E9B21C-D598-4FEB-870B-B06337B0E30E}" srcOrd="1" destOrd="0" presId="urn:microsoft.com/office/officeart/2018/2/layout/IconLabelList"/>
    <dgm:cxn modelId="{EBD14B9F-C0BD-44F9-9139-F89879DA6DA1}" type="presParOf" srcId="{6E0201E1-A032-4FBF-891B-AA61799BE6A2}" destId="{C88FE89B-5773-42AA-A9D4-2D1BA40AF608}" srcOrd="2" destOrd="0" presId="urn:microsoft.com/office/officeart/2018/2/layout/IconLabelList"/>
    <dgm:cxn modelId="{3093764C-123A-4CB0-91D7-771D77C745C6}" type="presParOf" srcId="{E27378EA-8DA6-4034-B302-E3C45C1FCD9A}" destId="{58542CE9-9AA1-4439-91EF-BA5B9BA02AE6}" srcOrd="7" destOrd="0" presId="urn:microsoft.com/office/officeart/2018/2/layout/IconLabelList"/>
    <dgm:cxn modelId="{7EBA4B95-C42E-4B99-8AF1-691B3E610584}" type="presParOf" srcId="{E27378EA-8DA6-4034-B302-E3C45C1FCD9A}" destId="{E956187A-9341-49F8-AEF2-93145EC152DD}" srcOrd="8" destOrd="0" presId="urn:microsoft.com/office/officeart/2018/2/layout/IconLabelList"/>
    <dgm:cxn modelId="{B5E300DE-9AAB-4781-BBED-208CD18B9388}" type="presParOf" srcId="{E956187A-9341-49F8-AEF2-93145EC152DD}" destId="{DDE09BF3-4571-48F8-8432-D953518E3AFF}" srcOrd="0" destOrd="0" presId="urn:microsoft.com/office/officeart/2018/2/layout/IconLabelList"/>
    <dgm:cxn modelId="{BF6617C2-FE01-4C94-8860-AAB9C5E45C3A}" type="presParOf" srcId="{E956187A-9341-49F8-AEF2-93145EC152DD}" destId="{AB5889C8-43E7-4AD3-A591-D6F87DA56AA7}" srcOrd="1" destOrd="0" presId="urn:microsoft.com/office/officeart/2018/2/layout/IconLabelList"/>
    <dgm:cxn modelId="{FFE53589-BC70-48ED-947F-049D657F2C3E}" type="presParOf" srcId="{E956187A-9341-49F8-AEF2-93145EC152DD}" destId="{BE6A01B3-D422-4F5C-960B-637FFE91AC24}" srcOrd="2" destOrd="0" presId="urn:microsoft.com/office/officeart/2018/2/layout/IconLabelList"/>
    <dgm:cxn modelId="{BFF02E48-75DA-4235-AFB2-FDF758F52AD1}" type="presParOf" srcId="{E27378EA-8DA6-4034-B302-E3C45C1FCD9A}" destId="{2A039CD5-573D-4A9C-9F3D-1F9319C05502}" srcOrd="9" destOrd="0" presId="urn:microsoft.com/office/officeart/2018/2/layout/IconLabelList"/>
    <dgm:cxn modelId="{B7944374-AC02-4C7E-AB7A-6B42587CD312}" type="presParOf" srcId="{E27378EA-8DA6-4034-B302-E3C45C1FCD9A}" destId="{479D8E4C-B007-430A-A17D-BC3816A4D839}" srcOrd="10" destOrd="0" presId="urn:microsoft.com/office/officeart/2018/2/layout/IconLabelList"/>
    <dgm:cxn modelId="{B75DEF5D-D8C5-4920-95F9-5572AB2D4977}" type="presParOf" srcId="{479D8E4C-B007-430A-A17D-BC3816A4D839}" destId="{44D012C4-2F36-4A20-A58A-46A645445BD5}" srcOrd="0" destOrd="0" presId="urn:microsoft.com/office/officeart/2018/2/layout/IconLabelList"/>
    <dgm:cxn modelId="{2CFBDACE-5155-4E6C-A4E7-A7E0A0E42B25}" type="presParOf" srcId="{479D8E4C-B007-430A-A17D-BC3816A4D839}" destId="{B4C6707A-2312-474E-B2F7-34836F663876}" srcOrd="1" destOrd="0" presId="urn:microsoft.com/office/officeart/2018/2/layout/IconLabelList"/>
    <dgm:cxn modelId="{F3AE2CBB-97C1-4B6B-B149-109740A60D15}" type="presParOf" srcId="{479D8E4C-B007-430A-A17D-BC3816A4D839}" destId="{4AFB64A0-1905-4E92-ABF1-1BBDBA69907C}" srcOrd="2" destOrd="0" presId="urn:microsoft.com/office/officeart/2018/2/layout/IconLabelList"/>
    <dgm:cxn modelId="{E178C825-F059-4992-A597-EC7A275C0A39}" type="presParOf" srcId="{E27378EA-8DA6-4034-B302-E3C45C1FCD9A}" destId="{F8965E2B-6EB2-4FC9-B2B0-5EED003CE18A}" srcOrd="11" destOrd="0" presId="urn:microsoft.com/office/officeart/2018/2/layout/IconLabelList"/>
    <dgm:cxn modelId="{4BF72C16-996F-41FD-9863-4A5EE4273104}" type="presParOf" srcId="{E27378EA-8DA6-4034-B302-E3C45C1FCD9A}" destId="{752000F1-468A-4EB4-BB93-05443C666157}" srcOrd="12" destOrd="0" presId="urn:microsoft.com/office/officeart/2018/2/layout/IconLabelList"/>
    <dgm:cxn modelId="{C90BDB02-5DBA-4ED1-BFCC-C5450DCD8F51}" type="presParOf" srcId="{752000F1-468A-4EB4-BB93-05443C666157}" destId="{6E37157A-2719-42AF-92FE-D894F10D0C38}" srcOrd="0" destOrd="0" presId="urn:microsoft.com/office/officeart/2018/2/layout/IconLabelList"/>
    <dgm:cxn modelId="{1FA8DE14-6B42-4E76-BE20-375A2787E867}" type="presParOf" srcId="{752000F1-468A-4EB4-BB93-05443C666157}" destId="{3F4CE9ED-D907-44D7-A7F3-DC49DE45B1DD}" srcOrd="1" destOrd="0" presId="urn:microsoft.com/office/officeart/2018/2/layout/IconLabelList"/>
    <dgm:cxn modelId="{DB312D56-2B27-49E8-A4F7-D3965A11D65D}" type="presParOf" srcId="{752000F1-468A-4EB4-BB93-05443C666157}" destId="{A7CD099A-5D3B-4E8A-AEE3-C2DA65AA37D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E9EF7-FE35-4266-84B6-4B4AE81D1CFD}">
      <dsp:nvSpPr>
        <dsp:cNvPr id="0" name=""/>
        <dsp:cNvSpPr/>
      </dsp:nvSpPr>
      <dsp:spPr>
        <a:xfrm>
          <a:off x="0" y="1912"/>
          <a:ext cx="4777756" cy="5385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Learning through Play</a:t>
          </a:r>
        </a:p>
      </dsp:txBody>
      <dsp:txXfrm>
        <a:off x="26292" y="28204"/>
        <a:ext cx="4725172" cy="486004"/>
      </dsp:txXfrm>
    </dsp:sp>
    <dsp:sp modelId="{7FBD203F-0658-49AB-917A-5195380596AE}">
      <dsp:nvSpPr>
        <dsp:cNvPr id="0" name=""/>
        <dsp:cNvSpPr/>
      </dsp:nvSpPr>
      <dsp:spPr>
        <a:xfrm>
          <a:off x="0" y="549458"/>
          <a:ext cx="4777756" cy="538588"/>
        </a:xfrm>
        <a:prstGeom prst="roundRect">
          <a:avLst/>
        </a:prstGeom>
        <a:solidFill>
          <a:schemeClr val="accent2">
            <a:hueOff val="-868572"/>
            <a:satOff val="-2449"/>
            <a:lumOff val="-103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Carpet time / topic time</a:t>
          </a:r>
        </a:p>
      </dsp:txBody>
      <dsp:txXfrm>
        <a:off x="26292" y="575750"/>
        <a:ext cx="4725172" cy="486004"/>
      </dsp:txXfrm>
    </dsp:sp>
    <dsp:sp modelId="{A53617CB-7BAA-4F9F-A215-D6A7172E7E1A}">
      <dsp:nvSpPr>
        <dsp:cNvPr id="0" name=""/>
        <dsp:cNvSpPr/>
      </dsp:nvSpPr>
      <dsp:spPr>
        <a:xfrm>
          <a:off x="0" y="1097004"/>
          <a:ext cx="4777756" cy="538588"/>
        </a:xfrm>
        <a:prstGeom prst="roundRect">
          <a:avLst/>
        </a:prstGeom>
        <a:solidFill>
          <a:schemeClr val="accent2">
            <a:hueOff val="-1737144"/>
            <a:satOff val="-4898"/>
            <a:lumOff val="-20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Snack</a:t>
          </a:r>
        </a:p>
      </dsp:txBody>
      <dsp:txXfrm>
        <a:off x="26292" y="1123296"/>
        <a:ext cx="4725172" cy="486004"/>
      </dsp:txXfrm>
    </dsp:sp>
    <dsp:sp modelId="{0F3FDD9F-A721-4CFB-8B1A-DAA8CE0B8AEF}">
      <dsp:nvSpPr>
        <dsp:cNvPr id="0" name=""/>
        <dsp:cNvSpPr/>
      </dsp:nvSpPr>
      <dsp:spPr>
        <a:xfrm>
          <a:off x="0" y="1644551"/>
          <a:ext cx="4777756" cy="538588"/>
        </a:xfrm>
        <a:prstGeom prst="roundRect">
          <a:avLst/>
        </a:prstGeom>
        <a:solidFill>
          <a:schemeClr val="accent2">
            <a:hueOff val="-2605715"/>
            <a:satOff val="-7347"/>
            <a:lumOff val="-310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Outdoor play</a:t>
          </a:r>
        </a:p>
      </dsp:txBody>
      <dsp:txXfrm>
        <a:off x="26292" y="1670843"/>
        <a:ext cx="4725172" cy="486004"/>
      </dsp:txXfrm>
    </dsp:sp>
    <dsp:sp modelId="{4243D5A4-F15B-4D08-BC95-4EEC49B2E2CF}">
      <dsp:nvSpPr>
        <dsp:cNvPr id="0" name=""/>
        <dsp:cNvSpPr/>
      </dsp:nvSpPr>
      <dsp:spPr>
        <a:xfrm>
          <a:off x="0" y="2192097"/>
          <a:ext cx="4777756" cy="538588"/>
        </a:xfrm>
        <a:prstGeom prst="roundRect">
          <a:avLst/>
        </a:prstGeom>
        <a:solidFill>
          <a:schemeClr val="accent2">
            <a:hueOff val="-3474287"/>
            <a:satOff val="-9797"/>
            <a:lumOff val="-41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Rhymes and songs</a:t>
          </a:r>
        </a:p>
      </dsp:txBody>
      <dsp:txXfrm>
        <a:off x="26292" y="2218389"/>
        <a:ext cx="4725172" cy="486004"/>
      </dsp:txXfrm>
    </dsp:sp>
    <dsp:sp modelId="{BBC9B71A-C745-4B39-8054-9B39CD605847}">
      <dsp:nvSpPr>
        <dsp:cNvPr id="0" name=""/>
        <dsp:cNvSpPr/>
      </dsp:nvSpPr>
      <dsp:spPr>
        <a:xfrm>
          <a:off x="0" y="2739643"/>
          <a:ext cx="4777756" cy="538588"/>
        </a:xfrm>
        <a:prstGeom prst="roundRect">
          <a:avLst/>
        </a:prstGeom>
        <a:solidFill>
          <a:schemeClr val="accent2">
            <a:hueOff val="-4342859"/>
            <a:satOff val="-12246"/>
            <a:lumOff val="-518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Dinner</a:t>
          </a:r>
        </a:p>
      </dsp:txBody>
      <dsp:txXfrm>
        <a:off x="26292" y="2765935"/>
        <a:ext cx="4725172" cy="486004"/>
      </dsp:txXfrm>
    </dsp:sp>
    <dsp:sp modelId="{A6AFDAA0-4148-4AC3-AE00-34CD27136680}">
      <dsp:nvSpPr>
        <dsp:cNvPr id="0" name=""/>
        <dsp:cNvSpPr/>
      </dsp:nvSpPr>
      <dsp:spPr>
        <a:xfrm>
          <a:off x="0" y="3287189"/>
          <a:ext cx="4777756" cy="538588"/>
        </a:xfrm>
        <a:prstGeom prst="roundRect">
          <a:avLst/>
        </a:prstGeom>
        <a:solidFill>
          <a:schemeClr val="accent2">
            <a:hueOff val="-5211431"/>
            <a:satOff val="-14695"/>
            <a:lumOff val="-621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Story time / topic time</a:t>
          </a:r>
        </a:p>
      </dsp:txBody>
      <dsp:txXfrm>
        <a:off x="26292" y="3313481"/>
        <a:ext cx="4725172" cy="486004"/>
      </dsp:txXfrm>
    </dsp:sp>
    <dsp:sp modelId="{CEA99A44-7489-4D98-AD53-1C91C5EBAE68}">
      <dsp:nvSpPr>
        <dsp:cNvPr id="0" name=""/>
        <dsp:cNvSpPr/>
      </dsp:nvSpPr>
      <dsp:spPr>
        <a:xfrm>
          <a:off x="0" y="3834736"/>
          <a:ext cx="4777756" cy="538588"/>
        </a:xfrm>
        <a:prstGeom prst="roundRect">
          <a:avLst/>
        </a:prstGeom>
        <a:solidFill>
          <a:schemeClr val="accent2">
            <a:hueOff val="-6080002"/>
            <a:satOff val="-17144"/>
            <a:lumOff val="-725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Segoe Print" panose="02000800000000000000" pitchFamily="2" charset="0"/>
            </a:rPr>
            <a:t>Learning through play</a:t>
          </a:r>
        </a:p>
      </dsp:txBody>
      <dsp:txXfrm>
        <a:off x="26292" y="3861028"/>
        <a:ext cx="4725172" cy="486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3421F-24A9-AB4B-986F-93EF0AF89808}">
      <dsp:nvSpPr>
        <dsp:cNvPr id="0" name=""/>
        <dsp:cNvSpPr/>
      </dsp:nvSpPr>
      <dsp:spPr>
        <a:xfrm>
          <a:off x="230583" y="1310"/>
          <a:ext cx="3617632" cy="8754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Print" panose="02000800000000000000" pitchFamily="2" charset="0"/>
            </a:rPr>
            <a:t>Personal, Social and Emotional Development</a:t>
          </a:r>
        </a:p>
      </dsp:txBody>
      <dsp:txXfrm>
        <a:off x="273319" y="44046"/>
        <a:ext cx="3532160" cy="789984"/>
      </dsp:txXfrm>
    </dsp:sp>
    <dsp:sp modelId="{982E6872-F142-C14B-A5E0-9734D1FFA4F2}">
      <dsp:nvSpPr>
        <dsp:cNvPr id="0" name=""/>
        <dsp:cNvSpPr/>
      </dsp:nvSpPr>
      <dsp:spPr>
        <a:xfrm>
          <a:off x="230583" y="944840"/>
          <a:ext cx="3617632" cy="476802"/>
        </a:xfrm>
        <a:prstGeom prst="roundRect">
          <a:avLst/>
        </a:prstGeom>
        <a:solidFill>
          <a:schemeClr val="accent5">
            <a:hueOff val="-10010"/>
            <a:satOff val="-6712"/>
            <a:lumOff val="1804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Print" panose="02000800000000000000" pitchFamily="2" charset="0"/>
            </a:rPr>
            <a:t>The Arts</a:t>
          </a:r>
        </a:p>
      </dsp:txBody>
      <dsp:txXfrm>
        <a:off x="253859" y="968116"/>
        <a:ext cx="3571080" cy="430250"/>
      </dsp:txXfrm>
    </dsp:sp>
    <dsp:sp modelId="{2748AA64-F4A2-BC4F-8686-A701CDFDAB99}">
      <dsp:nvSpPr>
        <dsp:cNvPr id="0" name=""/>
        <dsp:cNvSpPr/>
      </dsp:nvSpPr>
      <dsp:spPr>
        <a:xfrm>
          <a:off x="230583" y="1489717"/>
          <a:ext cx="3617632" cy="476802"/>
        </a:xfrm>
        <a:prstGeom prst="roundRect">
          <a:avLst/>
        </a:prstGeom>
        <a:solidFill>
          <a:schemeClr val="accent5">
            <a:hueOff val="-20020"/>
            <a:satOff val="-13423"/>
            <a:lumOff val="3608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Print" panose="02000800000000000000" pitchFamily="2" charset="0"/>
            </a:rPr>
            <a:t>Early </a:t>
          </a:r>
          <a:r>
            <a:rPr lang="en-US" sz="2000" kern="1200" dirty="0" err="1">
              <a:latin typeface="Segoe Print" panose="02000800000000000000" pitchFamily="2" charset="0"/>
            </a:rPr>
            <a:t>Maths</a:t>
          </a:r>
          <a:endParaRPr lang="en-US" sz="2000" kern="1200" dirty="0">
            <a:latin typeface="Segoe Print" panose="02000800000000000000" pitchFamily="2" charset="0"/>
          </a:endParaRPr>
        </a:p>
      </dsp:txBody>
      <dsp:txXfrm>
        <a:off x="253859" y="1512993"/>
        <a:ext cx="3571080" cy="430250"/>
      </dsp:txXfrm>
    </dsp:sp>
    <dsp:sp modelId="{5EFF1629-18C3-3A46-9BC3-C09BACB8594F}">
      <dsp:nvSpPr>
        <dsp:cNvPr id="0" name=""/>
        <dsp:cNvSpPr/>
      </dsp:nvSpPr>
      <dsp:spPr>
        <a:xfrm>
          <a:off x="230583" y="2034593"/>
          <a:ext cx="3617632" cy="476802"/>
        </a:xfrm>
        <a:prstGeom prst="roundRect">
          <a:avLst/>
        </a:prstGeom>
        <a:solidFill>
          <a:schemeClr val="accent5">
            <a:hueOff val="-30029"/>
            <a:satOff val="-20135"/>
            <a:lumOff val="5412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Print" panose="02000800000000000000" pitchFamily="2" charset="0"/>
            </a:rPr>
            <a:t>Physical Development</a:t>
          </a:r>
        </a:p>
      </dsp:txBody>
      <dsp:txXfrm>
        <a:off x="253859" y="2057869"/>
        <a:ext cx="3571080" cy="430250"/>
      </dsp:txXfrm>
    </dsp:sp>
    <dsp:sp modelId="{533ABC01-941F-A344-8F3C-E7FFA40E7631}">
      <dsp:nvSpPr>
        <dsp:cNvPr id="0" name=""/>
        <dsp:cNvSpPr/>
      </dsp:nvSpPr>
      <dsp:spPr>
        <a:xfrm>
          <a:off x="230583" y="2579470"/>
          <a:ext cx="3617632" cy="476802"/>
        </a:xfrm>
        <a:prstGeom prst="roundRect">
          <a:avLst/>
        </a:prstGeom>
        <a:solidFill>
          <a:schemeClr val="accent5">
            <a:hueOff val="-40039"/>
            <a:satOff val="-26846"/>
            <a:lumOff val="7216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Print" panose="02000800000000000000" pitchFamily="2" charset="0"/>
            </a:rPr>
            <a:t>Language Development</a:t>
          </a:r>
        </a:p>
      </dsp:txBody>
      <dsp:txXfrm>
        <a:off x="253859" y="2602746"/>
        <a:ext cx="3571080" cy="430250"/>
      </dsp:txXfrm>
    </dsp:sp>
    <dsp:sp modelId="{7B04793B-6822-D645-B349-AAFD96153215}">
      <dsp:nvSpPr>
        <dsp:cNvPr id="0" name=""/>
        <dsp:cNvSpPr/>
      </dsp:nvSpPr>
      <dsp:spPr>
        <a:xfrm>
          <a:off x="230583" y="3124346"/>
          <a:ext cx="3617632" cy="476802"/>
        </a:xfrm>
        <a:prstGeom prst="roundRect">
          <a:avLst/>
        </a:prstGeom>
        <a:solidFill>
          <a:schemeClr val="accent5">
            <a:hueOff val="-50049"/>
            <a:satOff val="-33558"/>
            <a:lumOff val="902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Segoe Print" panose="02000800000000000000" pitchFamily="2" charset="0"/>
            </a:rPr>
            <a:t>World Around Us</a:t>
          </a:r>
        </a:p>
      </dsp:txBody>
      <dsp:txXfrm>
        <a:off x="253859" y="3147622"/>
        <a:ext cx="3571080" cy="430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46D60-7CD9-9246-A708-A42F078E0342}">
      <dsp:nvSpPr>
        <dsp:cNvPr id="0" name=""/>
        <dsp:cNvSpPr/>
      </dsp:nvSpPr>
      <dsp:spPr>
        <a:xfrm>
          <a:off x="0" y="2821"/>
          <a:ext cx="666879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0EC0D-6478-274B-A0ED-189F1FC88CBE}">
      <dsp:nvSpPr>
        <dsp:cNvPr id="0" name=""/>
        <dsp:cNvSpPr/>
      </dsp:nvSpPr>
      <dsp:spPr>
        <a:xfrm>
          <a:off x="0" y="2821"/>
          <a:ext cx="6668792" cy="19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Segoe Print" panose="02000800000000000000" pitchFamily="2" charset="0"/>
            </a:rPr>
            <a:t>Dinner money – Daily; £3.00 (Nursery) </a:t>
          </a:r>
        </a:p>
      </dsp:txBody>
      <dsp:txXfrm>
        <a:off x="0" y="2821"/>
        <a:ext cx="6668792" cy="1924119"/>
      </dsp:txXfrm>
    </dsp:sp>
    <dsp:sp modelId="{4449CB1D-29E9-C545-A51D-FCBA592B9DF0}">
      <dsp:nvSpPr>
        <dsp:cNvPr id="0" name=""/>
        <dsp:cNvSpPr/>
      </dsp:nvSpPr>
      <dsp:spPr>
        <a:xfrm>
          <a:off x="0" y="1926940"/>
          <a:ext cx="666879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AB3E41-3701-804D-BDE2-767F5E6A8128}">
      <dsp:nvSpPr>
        <dsp:cNvPr id="0" name=""/>
        <dsp:cNvSpPr/>
      </dsp:nvSpPr>
      <dsp:spPr>
        <a:xfrm>
          <a:off x="0" y="1926940"/>
          <a:ext cx="6668792" cy="19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Segoe Print" panose="02000800000000000000" pitchFamily="2" charset="0"/>
            </a:rPr>
            <a:t>Breakfast Club – Daily; £2:00 currently </a:t>
          </a:r>
          <a:r>
            <a:rPr lang="en-GB" sz="3000" kern="1200" dirty="0">
              <a:latin typeface="Segoe Print" panose="02000800000000000000" pitchFamily="2" charset="0"/>
            </a:rPr>
            <a:t>(Nursery and Primary)</a:t>
          </a:r>
          <a:endParaRPr lang="en-US" sz="3000" kern="1200" dirty="0">
            <a:latin typeface="Segoe Print" panose="02000800000000000000" pitchFamily="2" charset="0"/>
          </a:endParaRPr>
        </a:p>
      </dsp:txBody>
      <dsp:txXfrm>
        <a:off x="0" y="1926940"/>
        <a:ext cx="6668792" cy="1924119"/>
      </dsp:txXfrm>
    </dsp:sp>
    <dsp:sp modelId="{9B648C27-9306-D94C-BCBF-6AF1D321E39F}">
      <dsp:nvSpPr>
        <dsp:cNvPr id="0" name=""/>
        <dsp:cNvSpPr/>
      </dsp:nvSpPr>
      <dsp:spPr>
        <a:xfrm>
          <a:off x="0" y="3851059"/>
          <a:ext cx="666879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507A33-656F-9B4C-A7C4-0133A7AE6D38}">
      <dsp:nvSpPr>
        <dsp:cNvPr id="0" name=""/>
        <dsp:cNvSpPr/>
      </dsp:nvSpPr>
      <dsp:spPr>
        <a:xfrm>
          <a:off x="0" y="3851059"/>
          <a:ext cx="6668792" cy="192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Segoe Print" panose="02000800000000000000" pitchFamily="2" charset="0"/>
            </a:rPr>
            <a:t>Snack and Fund (Nursery only) Monthly: £12 </a:t>
          </a:r>
          <a:endParaRPr lang="en-GB" sz="3000" kern="1200" dirty="0">
            <a:latin typeface="Segoe Print" panose="02000800000000000000" pitchFamily="2" charset="0"/>
          </a:endParaRPr>
        </a:p>
      </dsp:txBody>
      <dsp:txXfrm>
        <a:off x="0" y="3851059"/>
        <a:ext cx="6668792" cy="19241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20959-1D3C-4AC7-8609-EB7391FCF419}">
      <dsp:nvSpPr>
        <dsp:cNvPr id="0" name=""/>
        <dsp:cNvSpPr/>
      </dsp:nvSpPr>
      <dsp:spPr>
        <a:xfrm>
          <a:off x="610822" y="382830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59126-D3A3-43C8-9A0D-6D54B5927269}">
      <dsp:nvSpPr>
        <dsp:cNvPr id="0" name=""/>
        <dsp:cNvSpPr/>
      </dsp:nvSpPr>
      <dsp:spPr>
        <a:xfrm>
          <a:off x="266159" y="1181646"/>
          <a:ext cx="1253320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Self-help skills</a:t>
          </a:r>
        </a:p>
      </dsp:txBody>
      <dsp:txXfrm>
        <a:off x="266159" y="1181646"/>
        <a:ext cx="1253320" cy="618538"/>
      </dsp:txXfrm>
    </dsp:sp>
    <dsp:sp modelId="{A84D2026-6AB6-4DA8-BEC8-184ECE6D7407}">
      <dsp:nvSpPr>
        <dsp:cNvPr id="0" name=""/>
        <dsp:cNvSpPr/>
      </dsp:nvSpPr>
      <dsp:spPr>
        <a:xfrm>
          <a:off x="2083473" y="382830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AC79F-CBE6-46BB-B850-B98CF02C5B02}">
      <dsp:nvSpPr>
        <dsp:cNvPr id="0" name=""/>
        <dsp:cNvSpPr/>
      </dsp:nvSpPr>
      <dsp:spPr>
        <a:xfrm>
          <a:off x="1738810" y="1181646"/>
          <a:ext cx="1253320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Toilet and hand washing</a:t>
          </a:r>
        </a:p>
      </dsp:txBody>
      <dsp:txXfrm>
        <a:off x="1738810" y="1181646"/>
        <a:ext cx="1253320" cy="618538"/>
      </dsp:txXfrm>
    </dsp:sp>
    <dsp:sp modelId="{EFF2DD22-8CCA-468F-A1DC-430CFB863D45}">
      <dsp:nvSpPr>
        <dsp:cNvPr id="0" name=""/>
        <dsp:cNvSpPr/>
      </dsp:nvSpPr>
      <dsp:spPr>
        <a:xfrm>
          <a:off x="4355054" y="382830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7AB84-B21F-4440-8570-A4F3BAAEA85A}">
      <dsp:nvSpPr>
        <dsp:cNvPr id="0" name=""/>
        <dsp:cNvSpPr/>
      </dsp:nvSpPr>
      <dsp:spPr>
        <a:xfrm>
          <a:off x="3211462" y="1181646"/>
          <a:ext cx="2851178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Undressing/dressing for outdoor play</a:t>
          </a:r>
        </a:p>
      </dsp:txBody>
      <dsp:txXfrm>
        <a:off x="3211462" y="1181646"/>
        <a:ext cx="2851178" cy="618538"/>
      </dsp:txXfrm>
    </dsp:sp>
    <dsp:sp modelId="{7EF627FE-2570-494A-A3BC-ECFC25A7B8E9}">
      <dsp:nvSpPr>
        <dsp:cNvPr id="0" name=""/>
        <dsp:cNvSpPr/>
      </dsp:nvSpPr>
      <dsp:spPr>
        <a:xfrm>
          <a:off x="345739" y="2299757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FE89B-5773-42AA-A9D4-2D1BA40AF608}">
      <dsp:nvSpPr>
        <dsp:cNvPr id="0" name=""/>
        <dsp:cNvSpPr/>
      </dsp:nvSpPr>
      <dsp:spPr>
        <a:xfrm>
          <a:off x="1075" y="2912331"/>
          <a:ext cx="1253320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Putting on shoes</a:t>
          </a:r>
        </a:p>
      </dsp:txBody>
      <dsp:txXfrm>
        <a:off x="1075" y="2912331"/>
        <a:ext cx="1253320" cy="618538"/>
      </dsp:txXfrm>
    </dsp:sp>
    <dsp:sp modelId="{DDE09BF3-4571-48F8-8432-D953518E3AFF}">
      <dsp:nvSpPr>
        <dsp:cNvPr id="0" name=""/>
        <dsp:cNvSpPr/>
      </dsp:nvSpPr>
      <dsp:spPr>
        <a:xfrm>
          <a:off x="2037947" y="2299757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A01B3-D422-4F5C-960B-637FFE91AC24}">
      <dsp:nvSpPr>
        <dsp:cNvPr id="0" name=""/>
        <dsp:cNvSpPr/>
      </dsp:nvSpPr>
      <dsp:spPr>
        <a:xfrm>
          <a:off x="1473727" y="2912331"/>
          <a:ext cx="1692433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Taking off/putting on coat</a:t>
          </a:r>
        </a:p>
      </dsp:txBody>
      <dsp:txXfrm>
        <a:off x="1473727" y="2912331"/>
        <a:ext cx="1692433" cy="618538"/>
      </dsp:txXfrm>
    </dsp:sp>
    <dsp:sp modelId="{44D012C4-2F36-4A20-A58A-46A645445BD5}">
      <dsp:nvSpPr>
        <dsp:cNvPr id="0" name=""/>
        <dsp:cNvSpPr/>
      </dsp:nvSpPr>
      <dsp:spPr>
        <a:xfrm>
          <a:off x="3838285" y="2282826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B64A0-1905-4E92-ABF1-1BBDBA69907C}">
      <dsp:nvSpPr>
        <dsp:cNvPr id="0" name=""/>
        <dsp:cNvSpPr/>
      </dsp:nvSpPr>
      <dsp:spPr>
        <a:xfrm>
          <a:off x="3385491" y="2912331"/>
          <a:ext cx="1469580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Packing, zipping school bags</a:t>
          </a:r>
        </a:p>
      </dsp:txBody>
      <dsp:txXfrm>
        <a:off x="3385491" y="2912331"/>
        <a:ext cx="1469580" cy="618538"/>
      </dsp:txXfrm>
    </dsp:sp>
    <dsp:sp modelId="{6E37157A-2719-42AF-92FE-D894F10D0C38}">
      <dsp:nvSpPr>
        <dsp:cNvPr id="0" name=""/>
        <dsp:cNvSpPr/>
      </dsp:nvSpPr>
      <dsp:spPr>
        <a:xfrm>
          <a:off x="5419066" y="2282826"/>
          <a:ext cx="563994" cy="56399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D099A-5D3B-4E8A-AEE3-C2DA65AA37D3}">
      <dsp:nvSpPr>
        <dsp:cNvPr id="0" name=""/>
        <dsp:cNvSpPr/>
      </dsp:nvSpPr>
      <dsp:spPr>
        <a:xfrm>
          <a:off x="5074403" y="2912331"/>
          <a:ext cx="1253320" cy="61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Print" panose="02000800000000000000" pitchFamily="2" charset="0"/>
            </a:rPr>
            <a:t>Tidying up</a:t>
          </a:r>
        </a:p>
      </dsp:txBody>
      <dsp:txXfrm>
        <a:off x="5074403" y="2912331"/>
        <a:ext cx="1253320" cy="618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13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6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2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54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3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4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1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56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61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5/28/26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1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28" r:id="rId6"/>
    <p:sldLayoutId id="2147483724" r:id="rId7"/>
    <p:sldLayoutId id="2147483725" r:id="rId8"/>
    <p:sldLayoutId id="2147483726" r:id="rId9"/>
    <p:sldLayoutId id="2147483727" r:id="rId10"/>
    <p:sldLayoutId id="214748372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orritorps.co.uk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mailto:icheevers766@c2ken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D3F13AAF-525E-4953-A67E-7B34FDB4D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49868" y="4575967"/>
            <a:ext cx="6988642" cy="1720850"/>
          </a:xfrm>
        </p:spPr>
        <p:txBody>
          <a:bodyPr anchor="ctr">
            <a:noAutofit/>
          </a:bodyPr>
          <a:lstStyle/>
          <a:p>
            <a:r>
              <a:rPr lang="en-US" sz="6000" dirty="0">
                <a:latin typeface="Segoe Print" panose="02000800000000000000" pitchFamily="2" charset="0"/>
                <a:cs typeface="Apple Chancery" panose="03020702040506060504" pitchFamily="66" charset="-79"/>
              </a:rPr>
              <a:t>Beginning Nursery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8641" y="4441371"/>
            <a:ext cx="4869517" cy="22709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Segoe Print" panose="02000800000000000000" pitchFamily="2" charset="0"/>
              </a:rPr>
              <a:t>Orritor Primary School </a:t>
            </a:r>
          </a:p>
          <a:p>
            <a:r>
              <a:rPr lang="en-US" dirty="0">
                <a:latin typeface="Segoe Print" panose="02000800000000000000" pitchFamily="2" charset="0"/>
              </a:rPr>
              <a:t>and Nursery Unit</a:t>
            </a:r>
          </a:p>
          <a:p>
            <a:r>
              <a:rPr lang="en-US" dirty="0">
                <a:latin typeface="Segoe Print" panose="02000800000000000000" pitchFamily="2" charset="0"/>
              </a:rPr>
              <a:t>Wednesday 17</a:t>
            </a:r>
            <a:r>
              <a:rPr lang="en-US" baseline="30000" dirty="0">
                <a:latin typeface="Segoe Print" panose="02000800000000000000" pitchFamily="2" charset="0"/>
              </a:rPr>
              <a:t>th</a:t>
            </a:r>
            <a:r>
              <a:rPr lang="en-US" dirty="0">
                <a:latin typeface="Segoe Print" panose="02000800000000000000" pitchFamily="2" charset="0"/>
              </a:rPr>
              <a:t> June 2026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363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00A336-C660-81B7-2019-4FF5CD4C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803" y="4540240"/>
            <a:ext cx="1720850" cy="172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07946-39B9-2A22-1063-74AB0AE9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2765"/>
            <a:ext cx="12191999" cy="44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A45E7-441A-BA61-2DA7-A7EC848E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9" y="537330"/>
            <a:ext cx="3442297" cy="897240"/>
          </a:xfrm>
        </p:spPr>
        <p:txBody>
          <a:bodyPr anchor="t">
            <a:noAutofit/>
          </a:bodyPr>
          <a:lstStyle/>
          <a:p>
            <a:pPr algn="ctr"/>
            <a:r>
              <a:rPr lang="en-US" sz="4400" b="1" u="sng" dirty="0">
                <a:latin typeface="Segoe Print" panose="02000800000000000000" pitchFamily="2" charset="0"/>
              </a:rPr>
              <a:t>Money </a:t>
            </a:r>
            <a:br>
              <a:rPr lang="en-US" sz="4400" b="1" u="sng" dirty="0">
                <a:latin typeface="Segoe Print" panose="02000800000000000000" pitchFamily="2" charset="0"/>
              </a:rPr>
            </a:br>
            <a:r>
              <a:rPr lang="en-US" sz="4400" b="1" u="sng" dirty="0">
                <a:latin typeface="Segoe Print" panose="02000800000000000000" pitchFamily="2" charset="0"/>
              </a:rPr>
              <a:t>and Payments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4757C4-228A-47E5-94C8-058312AB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323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C3B59C-FF77-3F30-4BA2-A111FA94CF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26679"/>
              </p:ext>
            </p:extLst>
          </p:nvPr>
        </p:nvGraphicFramePr>
        <p:xfrm>
          <a:off x="4982215" y="537330"/>
          <a:ext cx="6668792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736B653-D503-D5A4-AECE-B0506384B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6" y="2607739"/>
            <a:ext cx="4250261" cy="42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FBF49-227D-5F66-7668-DACE8B56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26DA5-AFDF-AAA4-5241-BD562B4B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963" y="1854587"/>
            <a:ext cx="3883022" cy="294449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u="sng" dirty="0">
                <a:latin typeface="Segoe Print" panose="02000800000000000000" pitchFamily="2" charset="0"/>
              </a:rPr>
              <a:t>Links with  Primary </a:t>
            </a:r>
            <a:br>
              <a:rPr lang="en-US" sz="4400" b="1" u="sng" dirty="0">
                <a:latin typeface="Segoe Print" panose="02000800000000000000" pitchFamily="2" charset="0"/>
              </a:rPr>
            </a:br>
            <a:r>
              <a:rPr lang="en-US" sz="4400" b="1" u="sng" dirty="0">
                <a:latin typeface="Segoe Print" panose="02000800000000000000" pitchFamily="2" charset="0"/>
              </a:rPr>
              <a:t>1 and Nursery </a:t>
            </a:r>
            <a:endParaRPr lang="en-US" sz="4100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D8FC8-747E-954C-5E7B-EFCB6071F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1" y="138841"/>
            <a:ext cx="4027473" cy="304915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7842C-C3EC-75DB-D987-DC477F03B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85" y="3755468"/>
            <a:ext cx="4027473" cy="302273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FA37D-182C-A34F-1A7A-E476BE307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2" y="3721184"/>
            <a:ext cx="4009934" cy="304915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A588B-D1A3-7842-D001-C9E0573CF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84" y="124401"/>
            <a:ext cx="4027473" cy="3078033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821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76372-1F54-6AED-04AD-AA73C11F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764" y="-926095"/>
            <a:ext cx="5255477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b="1" u="sng" dirty="0">
                <a:latin typeface="Segoe Print" panose="02000800000000000000" pitchFamily="2" charset="0"/>
              </a:rPr>
              <a:t>Contact with Parents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E1A9D-EF7E-24F4-FA5F-3358CF3A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779" y="679910"/>
            <a:ext cx="5419600" cy="2901482"/>
          </a:xfrm>
        </p:spPr>
        <p:txBody>
          <a:bodyPr vert="horz" lIns="91440" tIns="45720" rIns="91440" bIns="45720" rtlCol="0">
            <a:noAutofit/>
          </a:bodyPr>
          <a:lstStyle/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BOG Report and AGM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Notes/Letters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Policies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  <a:hlinkClick r:id="rId2"/>
              </a:rPr>
              <a:t>www.orritorps.co.uk</a:t>
            </a:r>
            <a:endParaRPr lang="en-US" sz="16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Seesaw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Parent Support Group 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Absence – completed through the school app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Annual Report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Parent/Teacher Interviews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Facebook </a:t>
            </a:r>
          </a:p>
          <a:p>
            <a:pPr marL="359410" indent="-359410">
              <a:lnSpc>
                <a:spcPct val="140000"/>
              </a:lnSpc>
            </a:pPr>
            <a:r>
              <a:rPr lang="en-US" sz="1600" dirty="0">
                <a:latin typeface="Segoe Print" panose="02000800000000000000" pitchFamily="2" charset="0"/>
              </a:rPr>
              <a:t>Parent App (iOS or Google Store)</a:t>
            </a:r>
          </a:p>
          <a:p>
            <a:pPr marL="359410" indent="-359410">
              <a:lnSpc>
                <a:spcPct val="140000"/>
              </a:lnSpc>
            </a:pPr>
            <a:endParaRPr lang="en-US" sz="16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endParaRPr lang="en-US" sz="1600" dirty="0">
              <a:latin typeface="Segoe Print" panose="020008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66725-2A6F-7F16-94D6-ABB369323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9" y="277091"/>
            <a:ext cx="6136556" cy="626225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654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F51D8-5A58-2047-78B2-A309A3A1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5288"/>
            <a:ext cx="7766050" cy="1508125"/>
          </a:xfrm>
        </p:spPr>
        <p:txBody>
          <a:bodyPr>
            <a:noAutofit/>
          </a:bodyPr>
          <a:lstStyle/>
          <a:p>
            <a:pPr algn="ctr"/>
            <a:r>
              <a:rPr lang="en-US" sz="4800" b="1" u="sng" dirty="0">
                <a:latin typeface="Segoe Print" panose="02000800000000000000" pitchFamily="2" charset="0"/>
              </a:rPr>
              <a:t>Encouraging Independence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59AE82-B7C0-C80F-4E3D-515C3BB48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589621"/>
              </p:ext>
            </p:extLst>
          </p:nvPr>
        </p:nvGraphicFramePr>
        <p:xfrm>
          <a:off x="679256" y="1903414"/>
          <a:ext cx="6328800" cy="391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A6A30A4-61C7-ADFE-F8AC-78AC8ED3A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87" y="395288"/>
            <a:ext cx="4508204" cy="606742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7725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27573-AF95-D7A6-1AEE-9E27639F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2C217-BBD8-AC5F-55D4-D65F1DD2A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3" y="266772"/>
            <a:ext cx="5234516" cy="6389902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94050-31F8-21BD-8D7F-939A57E83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90" y="3816565"/>
            <a:ext cx="5936774" cy="284010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6F4CD3-715A-23D6-5596-BE0B5E0BA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90" y="266772"/>
            <a:ext cx="5936774" cy="341860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074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69-FBC0-54AC-FD18-723992FF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E7A4A-AAB1-2C1E-C1DE-D6785079E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4205A-D7AD-E623-72D1-9D300161C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3" y="3585802"/>
            <a:ext cx="5727124" cy="303107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41A890-FC09-5C37-5645-0257AB8F6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42" y="187036"/>
            <a:ext cx="5234515" cy="627567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87F6C10-E5BC-E98B-94BC-781F9E9A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3" y="187036"/>
            <a:ext cx="5727124" cy="291248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32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26376-1DAF-331F-8702-13E085F1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813" y="377093"/>
            <a:ext cx="4625767" cy="602739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1" u="sng" dirty="0">
                <a:latin typeface="Segoe Print" panose="02000800000000000000" pitchFamily="2" charset="0"/>
              </a:rPr>
              <a:t>Housekeeping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8ABFE-F76E-88CB-415C-9F04B849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56924"/>
            <a:ext cx="5705565" cy="4985521"/>
          </a:xfrm>
        </p:spPr>
        <p:txBody>
          <a:bodyPr vert="horz" lIns="91440" tIns="45720" rIns="91440" bIns="45720" rtlCol="0">
            <a:noAutofit/>
          </a:bodyPr>
          <a:lstStyle/>
          <a:p>
            <a:pPr marL="359410" indent="-359410">
              <a:lnSpc>
                <a:spcPct val="140000"/>
              </a:lnSpc>
            </a:pPr>
            <a:r>
              <a:rPr lang="en-US" sz="2400" dirty="0">
                <a:latin typeface="Segoe Print" panose="02000800000000000000" pitchFamily="2" charset="0"/>
                <a:ea typeface="+mn-lt"/>
                <a:cs typeface="+mn-lt"/>
              </a:rPr>
              <a:t>Child absence </a:t>
            </a:r>
            <a:endParaRPr lang="en-US" sz="24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2400" dirty="0">
                <a:latin typeface="Segoe Print" panose="02000800000000000000" pitchFamily="2" charset="0"/>
              </a:rPr>
              <a:t>Main contacts and information</a:t>
            </a:r>
          </a:p>
          <a:p>
            <a:pPr marL="359410" indent="-359410">
              <a:lnSpc>
                <a:spcPct val="140000"/>
              </a:lnSpc>
            </a:pPr>
            <a:r>
              <a:rPr lang="en-US" sz="2400" dirty="0">
                <a:latin typeface="Segoe Print" panose="02000800000000000000" pitchFamily="2" charset="0"/>
                <a:ea typeface="+mn-lt"/>
                <a:cs typeface="+mn-lt"/>
              </a:rPr>
              <a:t>Changes at home which may impact pupils </a:t>
            </a:r>
            <a:endParaRPr lang="en-US" sz="24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2400" dirty="0">
                <a:latin typeface="Segoe Print" panose="02000800000000000000" pitchFamily="2" charset="0"/>
                <a:ea typeface="+mn-lt"/>
                <a:cs typeface="+mn-lt"/>
              </a:rPr>
              <a:t>Allergies or medical conditions </a:t>
            </a:r>
            <a:endParaRPr lang="en-US" sz="24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2400" dirty="0">
                <a:latin typeface="Segoe Print" panose="02000800000000000000" pitchFamily="2" charset="0"/>
                <a:ea typeface="+mn-lt"/>
                <a:cs typeface="+mn-lt"/>
              </a:rPr>
              <a:t>Naming all clothing and belongings </a:t>
            </a:r>
            <a:endParaRPr lang="en-US" sz="24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r>
              <a:rPr lang="en-US" sz="2400" dirty="0">
                <a:latin typeface="Segoe Print" panose="02000800000000000000" pitchFamily="2" charset="0"/>
                <a:ea typeface="+mn-lt"/>
                <a:cs typeface="+mn-lt"/>
              </a:rPr>
              <a:t>Money should be paid on time</a:t>
            </a:r>
            <a:endParaRPr lang="en-US" sz="2400" dirty="0">
              <a:latin typeface="Segoe Print" panose="02000800000000000000" pitchFamily="2" charset="0"/>
            </a:endParaRPr>
          </a:p>
          <a:p>
            <a:pPr marL="359410" indent="-359410">
              <a:lnSpc>
                <a:spcPct val="140000"/>
              </a:lnSpc>
            </a:pPr>
            <a:endParaRPr lang="en-US" sz="2400" dirty="0">
              <a:latin typeface="Segoe Print" panose="020008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B3F51-D306-4BFD-C4DA-FB58F64EF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5" y="377093"/>
            <a:ext cx="5238813" cy="6189962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1537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2CAA1-0355-1F3E-79BF-34282BBA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8" y="-257141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b="1" u="sng" dirty="0">
                <a:latin typeface="Segoe Print" panose="02000800000000000000" pitchFamily="2" charset="0"/>
              </a:rPr>
              <a:t>Nursery Information Pack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321962-9524-34BD-8FC9-81B0C40EF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  <a:ln w="50800"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DB6F0-89F4-2C24-CE44-3F093714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463" y="1449579"/>
            <a:ext cx="4696163" cy="486842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000" dirty="0">
                <a:latin typeface="Segoe Print" panose="02000800000000000000" pitchFamily="2" charset="0"/>
              </a:rPr>
              <a:t>Data Collection Form</a:t>
            </a:r>
          </a:p>
          <a:p>
            <a:pPr>
              <a:lnSpc>
                <a:spcPct val="140000"/>
              </a:lnSpc>
            </a:pPr>
            <a:r>
              <a:rPr lang="en-US" sz="1000" dirty="0">
                <a:latin typeface="Segoe Print" panose="02000800000000000000" pitchFamily="2" charset="0"/>
              </a:rPr>
              <a:t>Policies </a:t>
            </a:r>
          </a:p>
          <a:p>
            <a:pPr lvl="2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en-US" sz="1000" dirty="0">
                <a:latin typeface="Segoe Print" panose="02000800000000000000" pitchFamily="2" charset="0"/>
              </a:rPr>
              <a:t>Complaints Policy </a:t>
            </a:r>
          </a:p>
          <a:p>
            <a:pPr lvl="2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en-US" sz="1000" dirty="0">
                <a:latin typeface="Segoe Print" panose="02000800000000000000" pitchFamily="2" charset="0"/>
              </a:rPr>
              <a:t>Safeguarding and Child Protection Policy </a:t>
            </a:r>
          </a:p>
          <a:p>
            <a:pPr lvl="2">
              <a:lnSpc>
                <a:spcPct val="140000"/>
              </a:lnSpc>
              <a:buFont typeface="Courier New" panose="02070309020205020404" pitchFamily="49" charset="0"/>
              <a:buChar char="o"/>
            </a:pPr>
            <a:endParaRPr lang="en-US" sz="1000" dirty="0">
              <a:latin typeface="Segoe Print" panose="02000800000000000000" pitchFamily="2" charset="0"/>
            </a:endParaRPr>
          </a:p>
          <a:p>
            <a:pPr>
              <a:lnSpc>
                <a:spcPct val="140000"/>
              </a:lnSpc>
            </a:pPr>
            <a:r>
              <a:rPr lang="en-US" sz="1000" dirty="0">
                <a:latin typeface="Segoe Print" panose="02000800000000000000" pitchFamily="2" charset="0"/>
              </a:rPr>
              <a:t>Holiday List </a:t>
            </a:r>
          </a:p>
          <a:p>
            <a:pPr>
              <a:lnSpc>
                <a:spcPct val="140000"/>
              </a:lnSpc>
            </a:pPr>
            <a:r>
              <a:rPr lang="en-US" sz="1000" dirty="0">
                <a:latin typeface="Segoe Print" panose="02000800000000000000" pitchFamily="2" charset="0"/>
              </a:rPr>
              <a:t>School App Information </a:t>
            </a:r>
          </a:p>
          <a:p>
            <a:pPr>
              <a:lnSpc>
                <a:spcPct val="140000"/>
              </a:lnSpc>
            </a:pPr>
            <a:r>
              <a:rPr lang="en-US" sz="1000" dirty="0">
                <a:latin typeface="Segoe Print" panose="02000800000000000000" pitchFamily="2" charset="0"/>
              </a:rPr>
              <a:t>SeeSaw Codes </a:t>
            </a:r>
          </a:p>
          <a:p>
            <a:pPr>
              <a:lnSpc>
                <a:spcPct val="140000"/>
              </a:lnSpc>
            </a:pPr>
            <a:endParaRPr lang="en-US" sz="1000" dirty="0"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9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F6DD9-5ED0-4478-F0D3-D26C26E2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473" y="531556"/>
            <a:ext cx="4666995" cy="145300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sz="2400" dirty="0">
                <a:latin typeface="Segoe Print" panose="02000800000000000000" pitchFamily="2" charset="0"/>
              </a:rPr>
              <a:t>Thank you for Listening!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9A23555-9837-466D-9123-97B89F6CA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60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D9B24730-807F-5977-B41D-081DF4590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16" y="3598239"/>
            <a:ext cx="4127165" cy="2901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Segoe Print" panose="02000800000000000000" pitchFamily="2" charset="0"/>
                <a:hlinkClick r:id="rId2"/>
              </a:rPr>
              <a:t>icheevers766@c2ken.net</a:t>
            </a:r>
            <a:endParaRPr lang="en-US" sz="2400" dirty="0">
              <a:solidFill>
                <a:srgbClr val="000000">
                  <a:alpha val="60000"/>
                </a:srgbClr>
              </a:solidFill>
              <a:latin typeface="Segoe Print" panose="020008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Segoe Print" panose="02000800000000000000" pitchFamily="2" charset="0"/>
            </a:endParaRPr>
          </a:p>
        </p:txBody>
      </p:sp>
      <p:pic>
        <p:nvPicPr>
          <p:cNvPr id="100" name="Picture 99" descr="Colourful envelopes">
            <a:extLst>
              <a:ext uri="{FF2B5EF4-FFF2-40B4-BE49-F238E27FC236}">
                <a16:creationId xmlns:a16="http://schemas.microsoft.com/office/drawing/2014/main" id="{EA720FC1-B6E0-A831-78C7-4F969A287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6" r="18583" b="4"/>
          <a:stretch/>
        </p:blipFill>
        <p:spPr>
          <a:xfrm>
            <a:off x="4629467" y="10"/>
            <a:ext cx="86468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5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FCE6BC-4706-49A2-816A-A44669F9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8B553-223C-F397-D85A-5BF9BBEF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57" y="145847"/>
            <a:ext cx="9796174" cy="970575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sz="4800" b="1" u="sng">
                <a:latin typeface="Segoe Print" panose="02000800000000000000" pitchFamily="2" charset="0"/>
              </a:rPr>
              <a:t>Nursery Enrolment </a:t>
            </a:r>
            <a:r>
              <a:rPr lang="en-US" sz="4800" b="1" u="sng" dirty="0">
                <a:latin typeface="Segoe Print" panose="02000800000000000000" pitchFamily="2" charset="0"/>
              </a:rPr>
              <a:t>– 2026/27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0D9DAF4-CC68-218D-4981-07CB6AF8B1BE}"/>
              </a:ext>
            </a:extLst>
          </p:cNvPr>
          <p:cNvSpPr txBox="1"/>
          <p:nvPr/>
        </p:nvSpPr>
        <p:spPr>
          <a:xfrm>
            <a:off x="775426" y="1181436"/>
            <a:ext cx="3914078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u="sng" dirty="0">
                <a:latin typeface="Segoe Print" panose="02000800000000000000" pitchFamily="2" charset="0"/>
              </a:rPr>
              <a:t>Nursery</a:t>
            </a:r>
            <a:endParaRPr lang="en-US" sz="2500" dirty="0">
              <a:latin typeface="Segoe Print" panose="02000800000000000000" pitchFamily="2" charset="0"/>
            </a:endParaRPr>
          </a:p>
          <a:p>
            <a:pPr algn="ctr"/>
            <a:endParaRPr lang="en-US" sz="2500" dirty="0">
              <a:latin typeface="Segoe Print" panose="02000800000000000000" pitchFamily="2" charset="0"/>
            </a:endParaRP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2019/2020 - 27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2020/2021 - 26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2021/2022 - 26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2022-2023 - 27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2023-2024 - 26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2024-2025 - 26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2025-2026 - 28</a:t>
            </a:r>
          </a:p>
          <a:p>
            <a:pPr algn="ctr"/>
            <a:r>
              <a:rPr lang="en-US" sz="2500" dirty="0">
                <a:latin typeface="Segoe Print" panose="02000800000000000000" pitchFamily="2" charset="0"/>
              </a:rPr>
              <a:t>2026-2027 - 31</a:t>
            </a:r>
          </a:p>
          <a:p>
            <a:pPr algn="ctr"/>
            <a:endParaRPr lang="en-US" sz="2500" dirty="0">
              <a:latin typeface="Segoe Print" panose="02000800000000000000" pitchFamily="2" charset="0"/>
            </a:endParaRPr>
          </a:p>
          <a:p>
            <a:endParaRPr lang="en-US" sz="2500" dirty="0">
              <a:latin typeface="Segoe Print" panose="020008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2E164-A4D1-43E4-8353-FFED6B481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32" y="5312567"/>
            <a:ext cx="10077384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6C9AE-CA68-FC8D-57FF-B6D7356BE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1763" y="443220"/>
            <a:ext cx="3671503" cy="530960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261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0541-F747-EE7B-6773-2A2FD5CA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295989"/>
            <a:ext cx="3688459" cy="620324"/>
          </a:xfrm>
        </p:spPr>
        <p:txBody>
          <a:bodyPr>
            <a:noAutofit/>
          </a:bodyPr>
          <a:lstStyle/>
          <a:p>
            <a:r>
              <a:rPr lang="en-US" sz="4400" b="1" u="sng" dirty="0">
                <a:latin typeface="Segoe Print" panose="02000800000000000000" pitchFamily="2" charset="0"/>
                <a:cs typeface="Calibri"/>
              </a:rPr>
              <a:t>Staff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D6DF-B24F-BBF0-B46A-F48B6761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534916"/>
            <a:ext cx="10213200" cy="40401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br>
              <a:rPr lang="en-US" dirty="0"/>
            </a:br>
            <a:endParaRPr lang="en-US">
              <a:solidFill>
                <a:srgbClr val="000000">
                  <a:alpha val="60000"/>
                </a:srgb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932A37-73E7-0E69-4328-0699C5733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30066"/>
              </p:ext>
            </p:extLst>
          </p:nvPr>
        </p:nvGraphicFramePr>
        <p:xfrm>
          <a:off x="213360" y="918034"/>
          <a:ext cx="7406640" cy="453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759">
                  <a:extLst>
                    <a:ext uri="{9D8B030D-6E8A-4147-A177-3AD203B41FA5}">
                      <a16:colId xmlns:a16="http://schemas.microsoft.com/office/drawing/2014/main" val="2745078982"/>
                    </a:ext>
                  </a:extLst>
                </a:gridCol>
                <a:gridCol w="3914881">
                  <a:extLst>
                    <a:ext uri="{9D8B030D-6E8A-4147-A177-3AD203B41FA5}">
                      <a16:colId xmlns:a16="http://schemas.microsoft.com/office/drawing/2014/main" val="2647832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2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Principal</a:t>
                      </a:r>
                      <a:endParaRPr lang="en-US" sz="2400" dirty="0">
                        <a:latin typeface="Segoe Print" panose="02000800000000000000" pitchFamily="2" charset="0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egoe Print" panose="02000800000000000000" pitchFamily="2" charset="0"/>
                          <a:cs typeface="Calibri"/>
                        </a:rPr>
                        <a:t>Mr</a:t>
                      </a: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 I. Cheevers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20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Vice-Principal</a:t>
                      </a:r>
                      <a:endParaRPr lang="en-US" sz="2400" dirty="0">
                        <a:latin typeface="Segoe Print" panose="02000800000000000000" pitchFamily="2" charset="0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egoe Print" panose="02000800000000000000" pitchFamily="2" charset="0"/>
                          <a:cs typeface="Calibri"/>
                        </a:rPr>
                        <a:t>Mrs</a:t>
                      </a: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 K. 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560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Nursery Teacher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Miss S. Thompson </a:t>
                      </a:r>
                      <a:endParaRPr lang="en-GB" sz="2400" dirty="0">
                        <a:latin typeface="Segoe Print" panose="020008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54788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 Nursery Assistant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egoe Print" panose="02000800000000000000" pitchFamily="2" charset="0"/>
                          <a:cs typeface="Calibri"/>
                        </a:rPr>
                        <a:t>Mrs</a:t>
                      </a: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 D. Ferry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815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Nursery Assistant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egoe Print" panose="02000800000000000000" pitchFamily="2" charset="0"/>
                          <a:cs typeface="Calibri"/>
                        </a:rPr>
                        <a:t>Mrs</a:t>
                      </a: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 L. Lawrence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189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Secretary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egoe Print" panose="02000800000000000000" pitchFamily="2" charset="0"/>
                          <a:cs typeface="Calibri"/>
                        </a:rPr>
                        <a:t>Mrs</a:t>
                      </a: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 R. Dallas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46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Segoe Print" panose="02000800000000000000" pitchFamily="2" charset="0"/>
                          <a:cs typeface="Calibri"/>
                        </a:rPr>
                        <a:t>Clerical Support</a:t>
                      </a:r>
                      <a:endParaRPr lang="en-US" sz="2400" dirty="0">
                        <a:latin typeface="Segoe Print" panose="02000800000000000000" pitchFamily="2" charset="0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egoe Print" panose="02000800000000000000" pitchFamily="2" charset="0"/>
                          <a:cs typeface="Calibri"/>
                        </a:rPr>
                        <a:t>Mrs</a:t>
                      </a:r>
                      <a:r>
                        <a:rPr lang="en-US" sz="2400" dirty="0">
                          <a:latin typeface="Segoe Print" panose="02000800000000000000" pitchFamily="2" charset="0"/>
                          <a:cs typeface="Calibri"/>
                        </a:rPr>
                        <a:t> W. Thom</a:t>
                      </a:r>
                      <a:endParaRPr lang="en-US" sz="2400" b="1" dirty="0">
                        <a:latin typeface="Segoe Print" panose="02000800000000000000" pitchFamily="2" charset="0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8048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68E2517-7C64-10EA-1310-AB569595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28" y="150004"/>
            <a:ext cx="3570128" cy="606742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045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uple of women posing for a picture&#10;&#10;AI-generated content may be incorrect.">
            <a:extLst>
              <a:ext uri="{FF2B5EF4-FFF2-40B4-BE49-F238E27FC236}">
                <a16:creationId xmlns:a16="http://schemas.microsoft.com/office/drawing/2014/main" id="{3D4CF97A-F00C-756F-7CD8-FF750B81C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27EC6-61A4-4CA2-925A-D9C31421C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smiling for a picture&#10;&#10;AI-generated content may be incorrect.">
            <a:extLst>
              <a:ext uri="{FF2B5EF4-FFF2-40B4-BE49-F238E27FC236}">
                <a16:creationId xmlns:a16="http://schemas.microsoft.com/office/drawing/2014/main" id="{CD36AA06-D110-C1FD-CBF4-FA9EF5F990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0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E1C03-4AFC-89EC-1786-AF1452F4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91" y="646515"/>
            <a:ext cx="6317998" cy="1120439"/>
          </a:xfrm>
        </p:spPr>
        <p:txBody>
          <a:bodyPr wrap="square" anchor="b">
            <a:noAutofit/>
          </a:bodyPr>
          <a:lstStyle/>
          <a:p>
            <a:pPr algn="ctr"/>
            <a:r>
              <a:rPr lang="en-US" sz="4800" b="1" u="sng" dirty="0">
                <a:latin typeface="Segoe Print" panose="02000800000000000000" pitchFamily="2" charset="0"/>
              </a:rPr>
              <a:t>A Typical Day in Nursery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C132CB-661F-4A80-B2A5-D78FF18C0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8998" y="19645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6DF4E5-4F9D-CC88-2568-1F00FF63E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783639"/>
              </p:ext>
            </p:extLst>
          </p:nvPr>
        </p:nvGraphicFramePr>
        <p:xfrm>
          <a:off x="989998" y="1964597"/>
          <a:ext cx="4777756" cy="43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D7EECAE-3241-E0FE-A4BB-FA22E40DB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52" y="382184"/>
            <a:ext cx="5777345" cy="615714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12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E0700-F6BD-0C54-A8A1-C111DD47E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DDC983-750A-08ED-7448-71F14DBF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E6BA93B-7D65-6F30-634B-C44431D6B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B72295-D4A7-3D05-CE5D-4EAA7884FB2B}"/>
              </a:ext>
            </a:extLst>
          </p:cNvPr>
          <p:cNvSpPr txBox="1">
            <a:spLocks/>
          </p:cNvSpPr>
          <p:nvPr/>
        </p:nvSpPr>
        <p:spPr>
          <a:xfrm>
            <a:off x="990000" y="0"/>
            <a:ext cx="4078800" cy="1597753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>
                <a:latin typeface="Segoe Print" panose="02000800000000000000" pitchFamily="2" charset="0"/>
              </a:rPr>
              <a:t>Nursery Curriculum</a:t>
            </a:r>
            <a:endParaRPr lang="en-US" sz="4400" b="1" u="sng" dirty="0">
              <a:latin typeface="Segoe Print" panose="020008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F98C0E-D80B-FACD-DDFD-3E88B3042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59B6E9C-8FC0-9D64-20BC-320F7011BA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818591"/>
              </p:ext>
            </p:extLst>
          </p:nvPr>
        </p:nvGraphicFramePr>
        <p:xfrm>
          <a:off x="990000" y="2176041"/>
          <a:ext cx="4078800" cy="3602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F2A9435-567D-5464-ECA1-F5D0BDC8D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4025" y="741219"/>
            <a:ext cx="6426203" cy="5375563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325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950A-AE64-F675-384E-0FAB420E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60C1358-649D-1942-FD6F-9813F5CC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C9E12A-A389-DF15-1668-F914A79E7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06565" y="1363061"/>
            <a:ext cx="6229752" cy="396954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70BD34-5221-7ECF-B703-3AD4AE90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32" y="1645444"/>
            <a:ext cx="3258189" cy="356711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72F791-88B1-BA72-5549-80524A43B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6192" y="1515664"/>
            <a:ext cx="6462711" cy="343138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958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318C-F545-2361-2543-F52B7C3D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54" y="440137"/>
            <a:ext cx="10213200" cy="648202"/>
          </a:xfrm>
        </p:spPr>
        <p:txBody>
          <a:bodyPr>
            <a:noAutofit/>
          </a:bodyPr>
          <a:lstStyle/>
          <a:p>
            <a:pPr algn="ctr"/>
            <a:r>
              <a:rPr lang="en-US" sz="4800" b="1" u="sng">
                <a:latin typeface="Segoe Print" panose="02000800000000000000" pitchFamily="2" charset="0"/>
              </a:rPr>
              <a:t>School Uniform – Nursery </a:t>
            </a:r>
            <a:endParaRPr lang="en-US" sz="4800" u="sng" dirty="0">
              <a:latin typeface="Segoe Print" panose="02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4D0C69-F7EF-F501-F5C6-C46BCBC8605F}"/>
              </a:ext>
            </a:extLst>
          </p:cNvPr>
          <p:cNvSpPr txBox="1"/>
          <p:nvPr/>
        </p:nvSpPr>
        <p:spPr>
          <a:xfrm>
            <a:off x="720654" y="1208745"/>
            <a:ext cx="6076386" cy="52091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>
                <a:latin typeface="Segoe Print" panose="02000800000000000000" pitchFamily="2" charset="0"/>
                <a:cs typeface="Segoe UI"/>
              </a:rPr>
              <a:t>Nursery</a:t>
            </a:r>
          </a:p>
          <a:p>
            <a:pPr algn="ctr">
              <a:lnSpc>
                <a:spcPct val="150000"/>
              </a:lnSpc>
            </a:pPr>
            <a:endParaRPr lang="en-US" sz="2800">
              <a:latin typeface="Segoe Print" panose="02000800000000000000" pitchFamily="2" charset="0"/>
              <a:cs typeface="Segoe UI"/>
            </a:endParaRPr>
          </a:p>
          <a:p>
            <a:pPr algn="ctr">
              <a:lnSpc>
                <a:spcPct val="150000"/>
              </a:lnSpc>
            </a:pPr>
            <a:r>
              <a:rPr lang="en-US" sz="2800">
                <a:latin typeface="Segoe Print" panose="02000800000000000000" pitchFamily="2" charset="0"/>
                <a:cs typeface="Segoe UI"/>
              </a:rPr>
              <a:t>Dark jogging bottoms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Segoe Print" panose="02000800000000000000" pitchFamily="2" charset="0"/>
                <a:cs typeface="Segoe UI"/>
              </a:rPr>
              <a:t>Red school polo shirt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Segoe Print" panose="02000800000000000000" pitchFamily="2" charset="0"/>
                <a:cs typeface="Segoe UI"/>
              </a:rPr>
              <a:t>Grey school sweatshirt with logo​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Segoe Print" panose="02000800000000000000" pitchFamily="2" charset="0"/>
                <a:cs typeface="Segoe UI"/>
              </a:rPr>
              <a:t>Velcro / slip on shoes</a:t>
            </a:r>
          </a:p>
          <a:p>
            <a:pPr algn="ctr">
              <a:lnSpc>
                <a:spcPct val="150000"/>
              </a:lnSpc>
            </a:pPr>
            <a:endParaRPr lang="en-US" sz="2800" i="1">
              <a:latin typeface="Segoe Print" panose="02000800000000000000" pitchFamily="2" charset="0"/>
              <a:cs typeface="Segoe UI"/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latin typeface="Segoe Print" panose="02000800000000000000" pitchFamily="2" charset="0"/>
                <a:cs typeface="Segoe UI"/>
              </a:rPr>
              <a:t>Summer – dark shorts</a:t>
            </a:r>
            <a:endParaRPr lang="en-US" sz="2800" i="1" dirty="0">
              <a:latin typeface="Segoe Print" panose="02000800000000000000" pitchFamily="2" charset="0"/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8A87C-195F-C00E-3B01-18E7BCCFA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22" t="3262" r="7874"/>
          <a:stretch>
            <a:fillRect/>
          </a:stretch>
        </p:blipFill>
        <p:spPr>
          <a:xfrm>
            <a:off x="6933236" y="1208745"/>
            <a:ext cx="5069711" cy="520911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4251147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4160</TotalTime>
  <Words>336</Words>
  <Application>Microsoft Macintosh PowerPoint</Application>
  <PresentationFormat>Widescreen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Next LT Pro</vt:lpstr>
      <vt:lpstr>Courier New</vt:lpstr>
      <vt:lpstr>Goudy Old Style</vt:lpstr>
      <vt:lpstr>Segoe Print</vt:lpstr>
      <vt:lpstr>Wingdings</vt:lpstr>
      <vt:lpstr>FrostyVTI</vt:lpstr>
      <vt:lpstr>Beginning Nursery</vt:lpstr>
      <vt:lpstr>Nursery Enrolment – 2026/27</vt:lpstr>
      <vt:lpstr>Staff List</vt:lpstr>
      <vt:lpstr>PowerPoint Presentation</vt:lpstr>
      <vt:lpstr>PowerPoint Presentation</vt:lpstr>
      <vt:lpstr>A Typical Day in Nursery</vt:lpstr>
      <vt:lpstr>PowerPoint Presentation</vt:lpstr>
      <vt:lpstr>PowerPoint Presentation</vt:lpstr>
      <vt:lpstr>School Uniform – Nursery </vt:lpstr>
      <vt:lpstr>Money  and Payments </vt:lpstr>
      <vt:lpstr>Links with  Primary  1 and Nursery </vt:lpstr>
      <vt:lpstr>Contact with Parents</vt:lpstr>
      <vt:lpstr>Encouraging Independence</vt:lpstr>
      <vt:lpstr>PowerPoint Presentation</vt:lpstr>
      <vt:lpstr>PowerPoint Presentation</vt:lpstr>
      <vt:lpstr>Housekeeping</vt:lpstr>
      <vt:lpstr>Nursery Information Pack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</dc:title>
  <dc:creator>I Cheevers</dc:creator>
  <cp:lastModifiedBy>I Cheevers</cp:lastModifiedBy>
  <cp:revision>502</cp:revision>
  <dcterms:created xsi:type="dcterms:W3CDTF">2022-06-14T11:15:47Z</dcterms:created>
  <dcterms:modified xsi:type="dcterms:W3CDTF">2026-05-28T14:56:22Z</dcterms:modified>
</cp:coreProperties>
</file>